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5"/>
  </p:handoutMasterIdLst>
  <p:sldIdLst>
    <p:sldId id="256" r:id="rId3"/>
    <p:sldId id="257" r:id="rId5"/>
    <p:sldId id="258" r:id="rId6"/>
    <p:sldId id="259" r:id="rId7"/>
    <p:sldId id="260" r:id="rId8"/>
    <p:sldId id="261" r:id="rId9"/>
    <p:sldId id="263" r:id="rId10"/>
    <p:sldId id="262" r:id="rId11"/>
    <p:sldId id="268" r:id="rId12"/>
    <p:sldId id="273" r:id="rId13"/>
    <p:sldId id="270" r:id="rId14"/>
  </p:sldIdLst>
  <p:sldSz cx="12192000" cy="6858000"/>
  <p:notesSz cx="6858000" cy="9144000"/>
  <p:embeddedFontLst>
    <p:embeddedFont>
      <p:font typeface="Manrope SemiBold" charset="0"/>
      <p:bold r:id="rId19"/>
    </p:embeddedFont>
    <p:embeddedFont>
      <p:font typeface="Roboto Black" panose="02000000000000000000" charset="0"/>
      <p:bold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  <p15:guide id="3" pos="373" userDrawn="1">
          <p15:clr>
            <a:srgbClr val="A4A3A4"/>
          </p15:clr>
        </p15:guide>
        <p15:guide id="4" pos="28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C7A0"/>
    <a:srgbClr val="323163"/>
    <a:srgbClr val="3B3A76"/>
    <a:srgbClr val="6F7190"/>
    <a:srgbClr val="BBA198"/>
    <a:srgbClr val="0FBFEA"/>
    <a:srgbClr val="343F62"/>
    <a:srgbClr val="2C35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3" d="100"/>
          <a:sy n="83" d="100"/>
        </p:scale>
        <p:origin x="120" y="564"/>
      </p:cViewPr>
      <p:guideLst>
        <p:guide orient="horz" pos="2160"/>
        <p:guide pos="3816"/>
        <p:guide pos="373"/>
        <p:guide pos="287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gs" Target="tags/tag25.xml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anrope SemiBold" charset="0"/>
              <a:ea typeface="Manrope SemiBold" charset="0"/>
              <a:cs typeface="Roboto Black" panose="02000000000000000000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anrope SemiBold" charset="0"/>
                <a:ea typeface="Manrope SemiBold" charset="0"/>
                <a:cs typeface="Roboto Black" panose="02000000000000000000" charset="0"/>
              </a:rPr>
            </a:fld>
            <a:endParaRPr lang="zh-CN" altLang="en-US">
              <a:latin typeface="Manrope SemiBold" charset="0"/>
              <a:ea typeface="Manrope SemiBold" charset="0"/>
              <a:cs typeface="Roboto Black" panose="02000000000000000000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anrope SemiBold" charset="0"/>
              <a:ea typeface="Manrope SemiBold" charset="0"/>
              <a:cs typeface="Roboto Black" panose="02000000000000000000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anrope SemiBold" charset="0"/>
                <a:ea typeface="Manrope SemiBold" charset="0"/>
                <a:cs typeface="Roboto Black" panose="02000000000000000000" charset="0"/>
              </a:rPr>
            </a:fld>
            <a:endParaRPr lang="zh-CN" altLang="en-US">
              <a:latin typeface="Manrope SemiBold" charset="0"/>
              <a:ea typeface="Manrope SemiBold" charset="0"/>
              <a:cs typeface="Roboto Black" panose="02000000000000000000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nrope SemiBold" charset="0"/>
                <a:ea typeface="Manrope SemiBold" charset="0"/>
                <a:cs typeface="Roboto Black" panose="02000000000000000000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nrope SemiBold" charset="0"/>
                <a:ea typeface="Manrope SemiBold" charset="0"/>
                <a:cs typeface="Roboto Black" panose="02000000000000000000" charset="0"/>
              </a:defRPr>
            </a:lvl1pPr>
          </a:lstStyle>
          <a:p>
            <a:fld id="{B65BA75C-DA83-481D-8D61-044CC0180EF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nrope SemiBold" charset="0"/>
                <a:ea typeface="Manrope SemiBold" charset="0"/>
                <a:cs typeface="Roboto Black" panose="02000000000000000000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nrope SemiBold" charset="0"/>
                <a:ea typeface="Manrope SemiBold" charset="0"/>
                <a:cs typeface="Roboto Black" panose="02000000000000000000" charset="0"/>
              </a:defRPr>
            </a:lvl1pPr>
          </a:lstStyle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341B6-F231-417A-9BEF-E840E1D054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Roboto Black" panose="02000000000000000000" charset="0"/>
              </a:defRPr>
            </a:lvl1pPr>
          </a:lstStyle>
          <a:p>
            <a:fld id="{EE4EE59F-0A2F-41A6-85FA-F09A85FC16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Roboto Black" panose="02000000000000000000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Roboto Black" panose="02000000000000000000" charset="0"/>
              </a:defRPr>
            </a:lvl1pPr>
          </a:lstStyle>
          <a:p>
            <a:fld id="{7FC3113B-E4A1-4C41-A32D-BE09577AC227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14514" y="0"/>
            <a:ext cx="12203339" cy="6858000"/>
            <a:chOff x="-14514" y="0"/>
            <a:chExt cx="12203339" cy="6858000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88825" cy="6858000"/>
            </a:xfrm>
            <a:prstGeom prst="rect">
              <a:avLst/>
            </a:prstGeom>
            <a:solidFill>
              <a:srgbClr val="3231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Manrope SemiBold" charset="0"/>
                <a:cs typeface="Roboto Black" panose="02000000000000000000" charset="0"/>
              </a:endParaRPr>
            </a:p>
          </p:txBody>
        </p:sp>
        <p:sp>
          <p:nvSpPr>
            <p:cNvPr id="9" name="Rectangle 34"/>
            <p:cNvSpPr>
              <a:spLocks noChangeArrowheads="1"/>
            </p:cNvSpPr>
            <p:nvPr/>
          </p:nvSpPr>
          <p:spPr bwMode="auto">
            <a:xfrm>
              <a:off x="-14514" y="6623502"/>
              <a:ext cx="2020789" cy="127000"/>
            </a:xfrm>
            <a:prstGeom prst="rect">
              <a:avLst/>
            </a:prstGeom>
            <a:gradFill flip="none" rotWithShape="1">
              <a:gsLst>
                <a:gs pos="0">
                  <a:srgbClr val="FCC896"/>
                </a:gs>
                <a:gs pos="70000">
                  <a:srgbClr val="F7E7E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zh-CN" altLang="en-US">
                <a:solidFill>
                  <a:schemeClr val="lt1"/>
                </a:solidFill>
                <a:ea typeface="Manrope SemiBold" charset="0"/>
                <a:cs typeface="Roboto Black" panose="02000000000000000000" charset="0"/>
              </a:endParaRPr>
            </a:p>
          </p:txBody>
        </p:sp>
        <p:sp>
          <p:nvSpPr>
            <p:cNvPr id="10" name="Rectangle 32"/>
            <p:cNvSpPr>
              <a:spLocks noChangeArrowheads="1"/>
            </p:cNvSpPr>
            <p:nvPr/>
          </p:nvSpPr>
          <p:spPr bwMode="auto">
            <a:xfrm>
              <a:off x="8054221" y="73025"/>
              <a:ext cx="4134604" cy="6708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Manrope SemiBold" charset="0"/>
                <a:cs typeface="Roboto Black" panose="02000000000000000000" charset="0"/>
              </a:endParaRPr>
            </a:p>
          </p:txBody>
        </p:sp>
        <p:sp>
          <p:nvSpPr>
            <p:cNvPr id="11" name="Freeform 33"/>
            <p:cNvSpPr/>
            <p:nvPr/>
          </p:nvSpPr>
          <p:spPr bwMode="auto">
            <a:xfrm>
              <a:off x="10943771" y="315132"/>
              <a:ext cx="1245054" cy="45719"/>
            </a:xfrm>
            <a:custGeom>
              <a:avLst/>
              <a:gdLst>
                <a:gd name="T0" fmla="*/ 0 w 985"/>
                <a:gd name="T1" fmla="*/ 61 h 123"/>
                <a:gd name="T2" fmla="*/ 0 w 985"/>
                <a:gd name="T3" fmla="*/ 61 h 123"/>
                <a:gd name="T4" fmla="*/ 62 w 985"/>
                <a:gd name="T5" fmla="*/ 123 h 123"/>
                <a:gd name="T6" fmla="*/ 985 w 985"/>
                <a:gd name="T7" fmla="*/ 123 h 123"/>
                <a:gd name="T8" fmla="*/ 985 w 985"/>
                <a:gd name="T9" fmla="*/ 0 h 123"/>
                <a:gd name="T10" fmla="*/ 62 w 985"/>
                <a:gd name="T11" fmla="*/ 0 h 123"/>
                <a:gd name="T12" fmla="*/ 0 w 985"/>
                <a:gd name="T13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5" h="123">
                  <a:moveTo>
                    <a:pt x="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0" y="95"/>
                    <a:pt x="28" y="123"/>
                    <a:pt x="62" y="123"/>
                  </a:cubicBezTo>
                  <a:cubicBezTo>
                    <a:pt x="985" y="123"/>
                    <a:pt x="985" y="123"/>
                    <a:pt x="985" y="123"/>
                  </a:cubicBezTo>
                  <a:cubicBezTo>
                    <a:pt x="985" y="0"/>
                    <a:pt x="985" y="0"/>
                    <a:pt x="98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28" y="0"/>
                    <a:pt x="0" y="27"/>
                    <a:pt x="0" y="6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CC896"/>
                </a:gs>
                <a:gs pos="70000">
                  <a:srgbClr val="F7E7E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zh-CN" altLang="en-US">
                <a:solidFill>
                  <a:schemeClr val="lt1"/>
                </a:solidFill>
                <a:ea typeface="Manrope SemiBold" charset="0"/>
                <a:cs typeface="Roboto Black" panose="02000000000000000000" charset="0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4514" y="387705"/>
              <a:ext cx="704527" cy="497668"/>
              <a:chOff x="0" y="315132"/>
              <a:chExt cx="1440540" cy="1017577"/>
            </a:xfrm>
          </p:grpSpPr>
          <p:sp>
            <p:nvSpPr>
              <p:cNvPr id="13" name="Freeform 46"/>
              <p:cNvSpPr>
                <a:spLocks noEditPoints="1"/>
              </p:cNvSpPr>
              <p:nvPr/>
            </p:nvSpPr>
            <p:spPr bwMode="auto">
              <a:xfrm>
                <a:off x="0" y="315132"/>
                <a:ext cx="1440540" cy="458621"/>
              </a:xfrm>
              <a:custGeom>
                <a:avLst/>
                <a:gdLst>
                  <a:gd name="T0" fmla="*/ 11 w 511"/>
                  <a:gd name="T1" fmla="*/ 22 h 162"/>
                  <a:gd name="T2" fmla="*/ 11 w 511"/>
                  <a:gd name="T3" fmla="*/ 0 h 162"/>
                  <a:gd name="T4" fmla="*/ 81 w 511"/>
                  <a:gd name="T5" fmla="*/ 0 h 162"/>
                  <a:gd name="T6" fmla="*/ 81 w 511"/>
                  <a:gd name="T7" fmla="*/ 22 h 162"/>
                  <a:gd name="T8" fmla="*/ 81 w 511"/>
                  <a:gd name="T9" fmla="*/ 0 h 162"/>
                  <a:gd name="T10" fmla="*/ 11 w 511"/>
                  <a:gd name="T11" fmla="*/ 70 h 162"/>
                  <a:gd name="T12" fmla="*/ 11 w 511"/>
                  <a:gd name="T13" fmla="*/ 92 h 162"/>
                  <a:gd name="T14" fmla="*/ 151 w 511"/>
                  <a:gd name="T15" fmla="*/ 0 h 162"/>
                  <a:gd name="T16" fmla="*/ 151 w 511"/>
                  <a:gd name="T17" fmla="*/ 22 h 162"/>
                  <a:gd name="T18" fmla="*/ 151 w 511"/>
                  <a:gd name="T19" fmla="*/ 0 h 162"/>
                  <a:gd name="T20" fmla="*/ 209 w 511"/>
                  <a:gd name="T21" fmla="*/ 11 h 162"/>
                  <a:gd name="T22" fmla="*/ 231 w 511"/>
                  <a:gd name="T23" fmla="*/ 11 h 162"/>
                  <a:gd name="T24" fmla="*/ 290 w 511"/>
                  <a:gd name="T25" fmla="*/ 0 h 162"/>
                  <a:gd name="T26" fmla="*/ 290 w 511"/>
                  <a:gd name="T27" fmla="*/ 22 h 162"/>
                  <a:gd name="T28" fmla="*/ 290 w 511"/>
                  <a:gd name="T29" fmla="*/ 0 h 162"/>
                  <a:gd name="T30" fmla="*/ 349 w 511"/>
                  <a:gd name="T31" fmla="*/ 11 h 162"/>
                  <a:gd name="T32" fmla="*/ 371 w 511"/>
                  <a:gd name="T33" fmla="*/ 11 h 162"/>
                  <a:gd name="T34" fmla="*/ 430 w 511"/>
                  <a:gd name="T35" fmla="*/ 0 h 162"/>
                  <a:gd name="T36" fmla="*/ 430 w 511"/>
                  <a:gd name="T37" fmla="*/ 22 h 162"/>
                  <a:gd name="T38" fmla="*/ 430 w 511"/>
                  <a:gd name="T39" fmla="*/ 0 h 162"/>
                  <a:gd name="T40" fmla="*/ 489 w 511"/>
                  <a:gd name="T41" fmla="*/ 11 h 162"/>
                  <a:gd name="T42" fmla="*/ 511 w 511"/>
                  <a:gd name="T43" fmla="*/ 11 h 162"/>
                  <a:gd name="T44" fmla="*/ 81 w 511"/>
                  <a:gd name="T45" fmla="*/ 70 h 162"/>
                  <a:gd name="T46" fmla="*/ 81 w 511"/>
                  <a:gd name="T47" fmla="*/ 92 h 162"/>
                  <a:gd name="T48" fmla="*/ 81 w 511"/>
                  <a:gd name="T49" fmla="*/ 70 h 162"/>
                  <a:gd name="T50" fmla="*/ 139 w 511"/>
                  <a:gd name="T51" fmla="*/ 81 h 162"/>
                  <a:gd name="T52" fmla="*/ 162 w 511"/>
                  <a:gd name="T53" fmla="*/ 81 h 162"/>
                  <a:gd name="T54" fmla="*/ 220 w 511"/>
                  <a:gd name="T55" fmla="*/ 70 h 162"/>
                  <a:gd name="T56" fmla="*/ 220 w 511"/>
                  <a:gd name="T57" fmla="*/ 92 h 162"/>
                  <a:gd name="T58" fmla="*/ 220 w 511"/>
                  <a:gd name="T59" fmla="*/ 70 h 162"/>
                  <a:gd name="T60" fmla="*/ 279 w 511"/>
                  <a:gd name="T61" fmla="*/ 81 h 162"/>
                  <a:gd name="T62" fmla="*/ 301 w 511"/>
                  <a:gd name="T63" fmla="*/ 81 h 162"/>
                  <a:gd name="T64" fmla="*/ 360 w 511"/>
                  <a:gd name="T65" fmla="*/ 70 h 162"/>
                  <a:gd name="T66" fmla="*/ 360 w 511"/>
                  <a:gd name="T67" fmla="*/ 92 h 162"/>
                  <a:gd name="T68" fmla="*/ 360 w 511"/>
                  <a:gd name="T69" fmla="*/ 70 h 162"/>
                  <a:gd name="T70" fmla="*/ 419 w 511"/>
                  <a:gd name="T71" fmla="*/ 81 h 162"/>
                  <a:gd name="T72" fmla="*/ 441 w 511"/>
                  <a:gd name="T73" fmla="*/ 81 h 162"/>
                  <a:gd name="T74" fmla="*/ 500 w 511"/>
                  <a:gd name="T75" fmla="*/ 70 h 162"/>
                  <a:gd name="T76" fmla="*/ 500 w 511"/>
                  <a:gd name="T77" fmla="*/ 92 h 162"/>
                  <a:gd name="T78" fmla="*/ 500 w 511"/>
                  <a:gd name="T79" fmla="*/ 70 h 162"/>
                  <a:gd name="T80" fmla="*/ 0 w 511"/>
                  <a:gd name="T81" fmla="*/ 150 h 162"/>
                  <a:gd name="T82" fmla="*/ 22 w 511"/>
                  <a:gd name="T83" fmla="*/ 150 h 162"/>
                  <a:gd name="T84" fmla="*/ 81 w 511"/>
                  <a:gd name="T85" fmla="*/ 139 h 162"/>
                  <a:gd name="T86" fmla="*/ 81 w 511"/>
                  <a:gd name="T87" fmla="*/ 162 h 162"/>
                  <a:gd name="T88" fmla="*/ 81 w 511"/>
                  <a:gd name="T89" fmla="*/ 139 h 162"/>
                  <a:gd name="T90" fmla="*/ 139 w 511"/>
                  <a:gd name="T91" fmla="*/ 150 h 162"/>
                  <a:gd name="T92" fmla="*/ 162 w 511"/>
                  <a:gd name="T93" fmla="*/ 150 h 162"/>
                  <a:gd name="T94" fmla="*/ 220 w 511"/>
                  <a:gd name="T95" fmla="*/ 139 h 162"/>
                  <a:gd name="T96" fmla="*/ 220 w 511"/>
                  <a:gd name="T97" fmla="*/ 162 h 162"/>
                  <a:gd name="T98" fmla="*/ 220 w 511"/>
                  <a:gd name="T99" fmla="*/ 139 h 162"/>
                  <a:gd name="T100" fmla="*/ 279 w 511"/>
                  <a:gd name="T101" fmla="*/ 150 h 162"/>
                  <a:gd name="T102" fmla="*/ 301 w 511"/>
                  <a:gd name="T103" fmla="*/ 150 h 162"/>
                  <a:gd name="T104" fmla="*/ 360 w 511"/>
                  <a:gd name="T105" fmla="*/ 139 h 162"/>
                  <a:gd name="T106" fmla="*/ 360 w 511"/>
                  <a:gd name="T107" fmla="*/ 162 h 162"/>
                  <a:gd name="T108" fmla="*/ 360 w 511"/>
                  <a:gd name="T109" fmla="*/ 139 h 162"/>
                  <a:gd name="T110" fmla="*/ 419 w 511"/>
                  <a:gd name="T111" fmla="*/ 150 h 162"/>
                  <a:gd name="T112" fmla="*/ 441 w 511"/>
                  <a:gd name="T113" fmla="*/ 150 h 162"/>
                  <a:gd name="T114" fmla="*/ 500 w 511"/>
                  <a:gd name="T115" fmla="*/ 139 h 162"/>
                  <a:gd name="T116" fmla="*/ 500 w 511"/>
                  <a:gd name="T117" fmla="*/ 162 h 162"/>
                  <a:gd name="T118" fmla="*/ 500 w 511"/>
                  <a:gd name="T119" fmla="*/ 139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11" h="162">
                    <a:moveTo>
                      <a:pt x="22" y="11"/>
                    </a:moveTo>
                    <a:cubicBezTo>
                      <a:pt x="22" y="17"/>
                      <a:pt x="17" y="22"/>
                      <a:pt x="11" y="22"/>
                    </a:cubicBezTo>
                    <a:cubicBezTo>
                      <a:pt x="5" y="22"/>
                      <a:pt x="0" y="17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7" y="0"/>
                      <a:pt x="22" y="5"/>
                      <a:pt x="22" y="11"/>
                    </a:cubicBezTo>
                    <a:close/>
                    <a:moveTo>
                      <a:pt x="81" y="0"/>
                    </a:moveTo>
                    <a:cubicBezTo>
                      <a:pt x="75" y="0"/>
                      <a:pt x="70" y="5"/>
                      <a:pt x="70" y="11"/>
                    </a:cubicBezTo>
                    <a:cubicBezTo>
                      <a:pt x="70" y="17"/>
                      <a:pt x="75" y="22"/>
                      <a:pt x="81" y="22"/>
                    </a:cubicBezTo>
                    <a:cubicBezTo>
                      <a:pt x="87" y="22"/>
                      <a:pt x="92" y="17"/>
                      <a:pt x="92" y="11"/>
                    </a:cubicBezTo>
                    <a:cubicBezTo>
                      <a:pt x="92" y="5"/>
                      <a:pt x="87" y="0"/>
                      <a:pt x="81" y="0"/>
                    </a:cubicBezTo>
                    <a:close/>
                    <a:moveTo>
                      <a:pt x="22" y="81"/>
                    </a:moveTo>
                    <a:cubicBezTo>
                      <a:pt x="22" y="75"/>
                      <a:pt x="17" y="70"/>
                      <a:pt x="11" y="70"/>
                    </a:cubicBezTo>
                    <a:cubicBezTo>
                      <a:pt x="5" y="70"/>
                      <a:pt x="0" y="75"/>
                      <a:pt x="0" y="81"/>
                    </a:cubicBezTo>
                    <a:cubicBezTo>
                      <a:pt x="0" y="87"/>
                      <a:pt x="5" y="92"/>
                      <a:pt x="11" y="92"/>
                    </a:cubicBezTo>
                    <a:cubicBezTo>
                      <a:pt x="17" y="92"/>
                      <a:pt x="22" y="87"/>
                      <a:pt x="22" y="81"/>
                    </a:cubicBezTo>
                    <a:close/>
                    <a:moveTo>
                      <a:pt x="151" y="0"/>
                    </a:moveTo>
                    <a:cubicBezTo>
                      <a:pt x="144" y="0"/>
                      <a:pt x="139" y="5"/>
                      <a:pt x="139" y="11"/>
                    </a:cubicBezTo>
                    <a:cubicBezTo>
                      <a:pt x="139" y="17"/>
                      <a:pt x="144" y="22"/>
                      <a:pt x="151" y="22"/>
                    </a:cubicBezTo>
                    <a:cubicBezTo>
                      <a:pt x="157" y="22"/>
                      <a:pt x="162" y="17"/>
                      <a:pt x="162" y="11"/>
                    </a:cubicBezTo>
                    <a:cubicBezTo>
                      <a:pt x="162" y="5"/>
                      <a:pt x="157" y="0"/>
                      <a:pt x="151" y="0"/>
                    </a:cubicBezTo>
                    <a:close/>
                    <a:moveTo>
                      <a:pt x="220" y="0"/>
                    </a:moveTo>
                    <a:cubicBezTo>
                      <a:pt x="214" y="0"/>
                      <a:pt x="209" y="5"/>
                      <a:pt x="209" y="11"/>
                    </a:cubicBezTo>
                    <a:cubicBezTo>
                      <a:pt x="209" y="17"/>
                      <a:pt x="214" y="22"/>
                      <a:pt x="220" y="22"/>
                    </a:cubicBezTo>
                    <a:cubicBezTo>
                      <a:pt x="226" y="22"/>
                      <a:pt x="231" y="17"/>
                      <a:pt x="231" y="11"/>
                    </a:cubicBezTo>
                    <a:cubicBezTo>
                      <a:pt x="231" y="5"/>
                      <a:pt x="226" y="0"/>
                      <a:pt x="220" y="0"/>
                    </a:cubicBezTo>
                    <a:close/>
                    <a:moveTo>
                      <a:pt x="290" y="0"/>
                    </a:moveTo>
                    <a:cubicBezTo>
                      <a:pt x="284" y="0"/>
                      <a:pt x="279" y="5"/>
                      <a:pt x="279" y="11"/>
                    </a:cubicBezTo>
                    <a:cubicBezTo>
                      <a:pt x="279" y="17"/>
                      <a:pt x="284" y="22"/>
                      <a:pt x="290" y="22"/>
                    </a:cubicBezTo>
                    <a:cubicBezTo>
                      <a:pt x="296" y="22"/>
                      <a:pt x="301" y="17"/>
                      <a:pt x="301" y="11"/>
                    </a:cubicBezTo>
                    <a:cubicBezTo>
                      <a:pt x="301" y="5"/>
                      <a:pt x="296" y="0"/>
                      <a:pt x="290" y="0"/>
                    </a:cubicBezTo>
                    <a:close/>
                    <a:moveTo>
                      <a:pt x="360" y="0"/>
                    </a:moveTo>
                    <a:cubicBezTo>
                      <a:pt x="354" y="0"/>
                      <a:pt x="349" y="5"/>
                      <a:pt x="349" y="11"/>
                    </a:cubicBezTo>
                    <a:cubicBezTo>
                      <a:pt x="349" y="17"/>
                      <a:pt x="354" y="22"/>
                      <a:pt x="360" y="22"/>
                    </a:cubicBezTo>
                    <a:cubicBezTo>
                      <a:pt x="366" y="22"/>
                      <a:pt x="371" y="17"/>
                      <a:pt x="371" y="11"/>
                    </a:cubicBezTo>
                    <a:cubicBezTo>
                      <a:pt x="371" y="5"/>
                      <a:pt x="366" y="0"/>
                      <a:pt x="360" y="0"/>
                    </a:cubicBezTo>
                    <a:close/>
                    <a:moveTo>
                      <a:pt x="430" y="0"/>
                    </a:moveTo>
                    <a:cubicBezTo>
                      <a:pt x="424" y="0"/>
                      <a:pt x="419" y="5"/>
                      <a:pt x="419" y="11"/>
                    </a:cubicBezTo>
                    <a:cubicBezTo>
                      <a:pt x="419" y="17"/>
                      <a:pt x="424" y="22"/>
                      <a:pt x="430" y="22"/>
                    </a:cubicBezTo>
                    <a:cubicBezTo>
                      <a:pt x="436" y="22"/>
                      <a:pt x="441" y="17"/>
                      <a:pt x="441" y="11"/>
                    </a:cubicBezTo>
                    <a:cubicBezTo>
                      <a:pt x="441" y="5"/>
                      <a:pt x="436" y="0"/>
                      <a:pt x="430" y="0"/>
                    </a:cubicBezTo>
                    <a:close/>
                    <a:moveTo>
                      <a:pt x="500" y="0"/>
                    </a:moveTo>
                    <a:cubicBezTo>
                      <a:pt x="494" y="0"/>
                      <a:pt x="489" y="5"/>
                      <a:pt x="489" y="11"/>
                    </a:cubicBezTo>
                    <a:cubicBezTo>
                      <a:pt x="489" y="17"/>
                      <a:pt x="494" y="22"/>
                      <a:pt x="500" y="22"/>
                    </a:cubicBezTo>
                    <a:cubicBezTo>
                      <a:pt x="506" y="22"/>
                      <a:pt x="511" y="17"/>
                      <a:pt x="511" y="11"/>
                    </a:cubicBezTo>
                    <a:cubicBezTo>
                      <a:pt x="511" y="5"/>
                      <a:pt x="506" y="0"/>
                      <a:pt x="500" y="0"/>
                    </a:cubicBezTo>
                    <a:close/>
                    <a:moveTo>
                      <a:pt x="81" y="70"/>
                    </a:moveTo>
                    <a:cubicBezTo>
                      <a:pt x="75" y="70"/>
                      <a:pt x="70" y="75"/>
                      <a:pt x="70" y="81"/>
                    </a:cubicBezTo>
                    <a:cubicBezTo>
                      <a:pt x="70" y="87"/>
                      <a:pt x="75" y="92"/>
                      <a:pt x="81" y="92"/>
                    </a:cubicBezTo>
                    <a:cubicBezTo>
                      <a:pt x="87" y="92"/>
                      <a:pt x="92" y="87"/>
                      <a:pt x="92" y="81"/>
                    </a:cubicBezTo>
                    <a:cubicBezTo>
                      <a:pt x="92" y="75"/>
                      <a:pt x="87" y="70"/>
                      <a:pt x="81" y="70"/>
                    </a:cubicBezTo>
                    <a:close/>
                    <a:moveTo>
                      <a:pt x="151" y="70"/>
                    </a:moveTo>
                    <a:cubicBezTo>
                      <a:pt x="144" y="70"/>
                      <a:pt x="139" y="75"/>
                      <a:pt x="139" y="81"/>
                    </a:cubicBezTo>
                    <a:cubicBezTo>
                      <a:pt x="139" y="87"/>
                      <a:pt x="144" y="92"/>
                      <a:pt x="151" y="92"/>
                    </a:cubicBezTo>
                    <a:cubicBezTo>
                      <a:pt x="157" y="92"/>
                      <a:pt x="162" y="87"/>
                      <a:pt x="162" y="81"/>
                    </a:cubicBezTo>
                    <a:cubicBezTo>
                      <a:pt x="162" y="75"/>
                      <a:pt x="157" y="70"/>
                      <a:pt x="151" y="70"/>
                    </a:cubicBezTo>
                    <a:close/>
                    <a:moveTo>
                      <a:pt x="220" y="70"/>
                    </a:moveTo>
                    <a:cubicBezTo>
                      <a:pt x="214" y="70"/>
                      <a:pt x="209" y="75"/>
                      <a:pt x="209" y="81"/>
                    </a:cubicBezTo>
                    <a:cubicBezTo>
                      <a:pt x="209" y="87"/>
                      <a:pt x="214" y="92"/>
                      <a:pt x="220" y="92"/>
                    </a:cubicBezTo>
                    <a:cubicBezTo>
                      <a:pt x="226" y="92"/>
                      <a:pt x="231" y="87"/>
                      <a:pt x="231" y="81"/>
                    </a:cubicBezTo>
                    <a:cubicBezTo>
                      <a:pt x="231" y="75"/>
                      <a:pt x="226" y="70"/>
                      <a:pt x="220" y="70"/>
                    </a:cubicBezTo>
                    <a:close/>
                    <a:moveTo>
                      <a:pt x="290" y="70"/>
                    </a:moveTo>
                    <a:cubicBezTo>
                      <a:pt x="284" y="70"/>
                      <a:pt x="279" y="75"/>
                      <a:pt x="279" y="81"/>
                    </a:cubicBezTo>
                    <a:cubicBezTo>
                      <a:pt x="279" y="87"/>
                      <a:pt x="284" y="92"/>
                      <a:pt x="290" y="92"/>
                    </a:cubicBezTo>
                    <a:cubicBezTo>
                      <a:pt x="296" y="92"/>
                      <a:pt x="301" y="87"/>
                      <a:pt x="301" y="81"/>
                    </a:cubicBezTo>
                    <a:cubicBezTo>
                      <a:pt x="301" y="75"/>
                      <a:pt x="296" y="70"/>
                      <a:pt x="290" y="70"/>
                    </a:cubicBezTo>
                    <a:close/>
                    <a:moveTo>
                      <a:pt x="360" y="70"/>
                    </a:moveTo>
                    <a:cubicBezTo>
                      <a:pt x="354" y="70"/>
                      <a:pt x="349" y="75"/>
                      <a:pt x="349" y="81"/>
                    </a:cubicBezTo>
                    <a:cubicBezTo>
                      <a:pt x="349" y="87"/>
                      <a:pt x="354" y="92"/>
                      <a:pt x="360" y="92"/>
                    </a:cubicBezTo>
                    <a:cubicBezTo>
                      <a:pt x="366" y="92"/>
                      <a:pt x="371" y="87"/>
                      <a:pt x="371" y="81"/>
                    </a:cubicBezTo>
                    <a:cubicBezTo>
                      <a:pt x="371" y="75"/>
                      <a:pt x="366" y="70"/>
                      <a:pt x="360" y="70"/>
                    </a:cubicBezTo>
                    <a:close/>
                    <a:moveTo>
                      <a:pt x="430" y="70"/>
                    </a:moveTo>
                    <a:cubicBezTo>
                      <a:pt x="424" y="70"/>
                      <a:pt x="419" y="75"/>
                      <a:pt x="419" y="81"/>
                    </a:cubicBezTo>
                    <a:cubicBezTo>
                      <a:pt x="419" y="87"/>
                      <a:pt x="424" y="92"/>
                      <a:pt x="430" y="92"/>
                    </a:cubicBezTo>
                    <a:cubicBezTo>
                      <a:pt x="436" y="92"/>
                      <a:pt x="441" y="87"/>
                      <a:pt x="441" y="81"/>
                    </a:cubicBezTo>
                    <a:cubicBezTo>
                      <a:pt x="441" y="75"/>
                      <a:pt x="436" y="70"/>
                      <a:pt x="430" y="70"/>
                    </a:cubicBezTo>
                    <a:close/>
                    <a:moveTo>
                      <a:pt x="500" y="70"/>
                    </a:moveTo>
                    <a:cubicBezTo>
                      <a:pt x="494" y="70"/>
                      <a:pt x="489" y="75"/>
                      <a:pt x="489" y="81"/>
                    </a:cubicBezTo>
                    <a:cubicBezTo>
                      <a:pt x="489" y="87"/>
                      <a:pt x="494" y="92"/>
                      <a:pt x="500" y="92"/>
                    </a:cubicBezTo>
                    <a:cubicBezTo>
                      <a:pt x="506" y="92"/>
                      <a:pt x="511" y="87"/>
                      <a:pt x="511" y="81"/>
                    </a:cubicBezTo>
                    <a:cubicBezTo>
                      <a:pt x="511" y="75"/>
                      <a:pt x="506" y="70"/>
                      <a:pt x="500" y="70"/>
                    </a:cubicBezTo>
                    <a:close/>
                    <a:moveTo>
                      <a:pt x="11" y="139"/>
                    </a:moveTo>
                    <a:cubicBezTo>
                      <a:pt x="5" y="139"/>
                      <a:pt x="0" y="144"/>
                      <a:pt x="0" y="150"/>
                    </a:cubicBezTo>
                    <a:cubicBezTo>
                      <a:pt x="0" y="157"/>
                      <a:pt x="5" y="162"/>
                      <a:pt x="11" y="162"/>
                    </a:cubicBezTo>
                    <a:cubicBezTo>
                      <a:pt x="17" y="162"/>
                      <a:pt x="22" y="157"/>
                      <a:pt x="22" y="150"/>
                    </a:cubicBezTo>
                    <a:cubicBezTo>
                      <a:pt x="22" y="144"/>
                      <a:pt x="17" y="139"/>
                      <a:pt x="11" y="139"/>
                    </a:cubicBezTo>
                    <a:close/>
                    <a:moveTo>
                      <a:pt x="81" y="139"/>
                    </a:moveTo>
                    <a:cubicBezTo>
                      <a:pt x="75" y="139"/>
                      <a:pt x="70" y="144"/>
                      <a:pt x="70" y="150"/>
                    </a:cubicBezTo>
                    <a:cubicBezTo>
                      <a:pt x="70" y="157"/>
                      <a:pt x="75" y="162"/>
                      <a:pt x="81" y="162"/>
                    </a:cubicBezTo>
                    <a:cubicBezTo>
                      <a:pt x="87" y="162"/>
                      <a:pt x="92" y="157"/>
                      <a:pt x="92" y="150"/>
                    </a:cubicBezTo>
                    <a:cubicBezTo>
                      <a:pt x="92" y="144"/>
                      <a:pt x="87" y="139"/>
                      <a:pt x="81" y="139"/>
                    </a:cubicBezTo>
                    <a:close/>
                    <a:moveTo>
                      <a:pt x="151" y="139"/>
                    </a:moveTo>
                    <a:cubicBezTo>
                      <a:pt x="144" y="139"/>
                      <a:pt x="139" y="144"/>
                      <a:pt x="139" y="150"/>
                    </a:cubicBezTo>
                    <a:cubicBezTo>
                      <a:pt x="139" y="157"/>
                      <a:pt x="144" y="162"/>
                      <a:pt x="151" y="162"/>
                    </a:cubicBezTo>
                    <a:cubicBezTo>
                      <a:pt x="157" y="162"/>
                      <a:pt x="162" y="157"/>
                      <a:pt x="162" y="150"/>
                    </a:cubicBezTo>
                    <a:cubicBezTo>
                      <a:pt x="162" y="144"/>
                      <a:pt x="157" y="139"/>
                      <a:pt x="151" y="139"/>
                    </a:cubicBezTo>
                    <a:close/>
                    <a:moveTo>
                      <a:pt x="220" y="139"/>
                    </a:moveTo>
                    <a:cubicBezTo>
                      <a:pt x="214" y="139"/>
                      <a:pt x="209" y="144"/>
                      <a:pt x="209" y="150"/>
                    </a:cubicBezTo>
                    <a:cubicBezTo>
                      <a:pt x="209" y="157"/>
                      <a:pt x="214" y="162"/>
                      <a:pt x="220" y="162"/>
                    </a:cubicBezTo>
                    <a:cubicBezTo>
                      <a:pt x="226" y="162"/>
                      <a:pt x="231" y="157"/>
                      <a:pt x="231" y="150"/>
                    </a:cubicBezTo>
                    <a:cubicBezTo>
                      <a:pt x="231" y="144"/>
                      <a:pt x="226" y="139"/>
                      <a:pt x="220" y="139"/>
                    </a:cubicBezTo>
                    <a:close/>
                    <a:moveTo>
                      <a:pt x="290" y="139"/>
                    </a:moveTo>
                    <a:cubicBezTo>
                      <a:pt x="284" y="139"/>
                      <a:pt x="279" y="144"/>
                      <a:pt x="279" y="150"/>
                    </a:cubicBezTo>
                    <a:cubicBezTo>
                      <a:pt x="279" y="157"/>
                      <a:pt x="284" y="162"/>
                      <a:pt x="290" y="162"/>
                    </a:cubicBezTo>
                    <a:cubicBezTo>
                      <a:pt x="296" y="162"/>
                      <a:pt x="301" y="157"/>
                      <a:pt x="301" y="150"/>
                    </a:cubicBezTo>
                    <a:cubicBezTo>
                      <a:pt x="301" y="144"/>
                      <a:pt x="296" y="139"/>
                      <a:pt x="290" y="139"/>
                    </a:cubicBezTo>
                    <a:close/>
                    <a:moveTo>
                      <a:pt x="360" y="139"/>
                    </a:moveTo>
                    <a:cubicBezTo>
                      <a:pt x="354" y="139"/>
                      <a:pt x="349" y="144"/>
                      <a:pt x="349" y="150"/>
                    </a:cubicBezTo>
                    <a:cubicBezTo>
                      <a:pt x="349" y="157"/>
                      <a:pt x="354" y="162"/>
                      <a:pt x="360" y="162"/>
                    </a:cubicBezTo>
                    <a:cubicBezTo>
                      <a:pt x="366" y="162"/>
                      <a:pt x="371" y="157"/>
                      <a:pt x="371" y="150"/>
                    </a:cubicBezTo>
                    <a:cubicBezTo>
                      <a:pt x="371" y="144"/>
                      <a:pt x="366" y="139"/>
                      <a:pt x="360" y="139"/>
                    </a:cubicBezTo>
                    <a:close/>
                    <a:moveTo>
                      <a:pt x="430" y="139"/>
                    </a:moveTo>
                    <a:cubicBezTo>
                      <a:pt x="424" y="139"/>
                      <a:pt x="419" y="144"/>
                      <a:pt x="419" y="150"/>
                    </a:cubicBezTo>
                    <a:cubicBezTo>
                      <a:pt x="419" y="157"/>
                      <a:pt x="424" y="162"/>
                      <a:pt x="430" y="162"/>
                    </a:cubicBezTo>
                    <a:cubicBezTo>
                      <a:pt x="436" y="162"/>
                      <a:pt x="441" y="157"/>
                      <a:pt x="441" y="150"/>
                    </a:cubicBezTo>
                    <a:cubicBezTo>
                      <a:pt x="441" y="144"/>
                      <a:pt x="436" y="139"/>
                      <a:pt x="430" y="139"/>
                    </a:cubicBezTo>
                    <a:close/>
                    <a:moveTo>
                      <a:pt x="500" y="139"/>
                    </a:moveTo>
                    <a:cubicBezTo>
                      <a:pt x="494" y="139"/>
                      <a:pt x="489" y="144"/>
                      <a:pt x="489" y="150"/>
                    </a:cubicBezTo>
                    <a:cubicBezTo>
                      <a:pt x="489" y="157"/>
                      <a:pt x="494" y="162"/>
                      <a:pt x="500" y="162"/>
                    </a:cubicBezTo>
                    <a:cubicBezTo>
                      <a:pt x="506" y="162"/>
                      <a:pt x="511" y="157"/>
                      <a:pt x="511" y="150"/>
                    </a:cubicBezTo>
                    <a:cubicBezTo>
                      <a:pt x="511" y="144"/>
                      <a:pt x="506" y="139"/>
                      <a:pt x="500" y="139"/>
                    </a:cubicBezTo>
                    <a:close/>
                  </a:path>
                </a:pathLst>
              </a:custGeom>
              <a:solidFill>
                <a:srgbClr val="F7C7A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Manrope SemiBold" charset="0"/>
                  <a:cs typeface="Roboto Black" panose="02000000000000000000" charset="0"/>
                </a:endParaRPr>
              </a:p>
            </p:txBody>
          </p:sp>
          <p:sp>
            <p:nvSpPr>
              <p:cNvPr id="14" name="Freeform 46"/>
              <p:cNvSpPr>
                <a:spLocks noEditPoints="1"/>
              </p:cNvSpPr>
              <p:nvPr/>
            </p:nvSpPr>
            <p:spPr bwMode="auto">
              <a:xfrm>
                <a:off x="0" y="874088"/>
                <a:ext cx="1440540" cy="458621"/>
              </a:xfrm>
              <a:custGeom>
                <a:avLst/>
                <a:gdLst>
                  <a:gd name="T0" fmla="*/ 11 w 511"/>
                  <a:gd name="T1" fmla="*/ 22 h 162"/>
                  <a:gd name="T2" fmla="*/ 11 w 511"/>
                  <a:gd name="T3" fmla="*/ 0 h 162"/>
                  <a:gd name="T4" fmla="*/ 81 w 511"/>
                  <a:gd name="T5" fmla="*/ 0 h 162"/>
                  <a:gd name="T6" fmla="*/ 81 w 511"/>
                  <a:gd name="T7" fmla="*/ 22 h 162"/>
                  <a:gd name="T8" fmla="*/ 81 w 511"/>
                  <a:gd name="T9" fmla="*/ 0 h 162"/>
                  <a:gd name="T10" fmla="*/ 11 w 511"/>
                  <a:gd name="T11" fmla="*/ 70 h 162"/>
                  <a:gd name="T12" fmla="*/ 11 w 511"/>
                  <a:gd name="T13" fmla="*/ 92 h 162"/>
                  <a:gd name="T14" fmla="*/ 151 w 511"/>
                  <a:gd name="T15" fmla="*/ 0 h 162"/>
                  <a:gd name="T16" fmla="*/ 151 w 511"/>
                  <a:gd name="T17" fmla="*/ 22 h 162"/>
                  <a:gd name="T18" fmla="*/ 151 w 511"/>
                  <a:gd name="T19" fmla="*/ 0 h 162"/>
                  <a:gd name="T20" fmla="*/ 209 w 511"/>
                  <a:gd name="T21" fmla="*/ 11 h 162"/>
                  <a:gd name="T22" fmla="*/ 231 w 511"/>
                  <a:gd name="T23" fmla="*/ 11 h 162"/>
                  <a:gd name="T24" fmla="*/ 290 w 511"/>
                  <a:gd name="T25" fmla="*/ 0 h 162"/>
                  <a:gd name="T26" fmla="*/ 290 w 511"/>
                  <a:gd name="T27" fmla="*/ 22 h 162"/>
                  <a:gd name="T28" fmla="*/ 290 w 511"/>
                  <a:gd name="T29" fmla="*/ 0 h 162"/>
                  <a:gd name="T30" fmla="*/ 349 w 511"/>
                  <a:gd name="T31" fmla="*/ 11 h 162"/>
                  <a:gd name="T32" fmla="*/ 371 w 511"/>
                  <a:gd name="T33" fmla="*/ 11 h 162"/>
                  <a:gd name="T34" fmla="*/ 430 w 511"/>
                  <a:gd name="T35" fmla="*/ 0 h 162"/>
                  <a:gd name="T36" fmla="*/ 430 w 511"/>
                  <a:gd name="T37" fmla="*/ 22 h 162"/>
                  <a:gd name="T38" fmla="*/ 430 w 511"/>
                  <a:gd name="T39" fmla="*/ 0 h 162"/>
                  <a:gd name="T40" fmla="*/ 489 w 511"/>
                  <a:gd name="T41" fmla="*/ 11 h 162"/>
                  <a:gd name="T42" fmla="*/ 511 w 511"/>
                  <a:gd name="T43" fmla="*/ 11 h 162"/>
                  <a:gd name="T44" fmla="*/ 81 w 511"/>
                  <a:gd name="T45" fmla="*/ 70 h 162"/>
                  <a:gd name="T46" fmla="*/ 81 w 511"/>
                  <a:gd name="T47" fmla="*/ 92 h 162"/>
                  <a:gd name="T48" fmla="*/ 81 w 511"/>
                  <a:gd name="T49" fmla="*/ 70 h 162"/>
                  <a:gd name="T50" fmla="*/ 139 w 511"/>
                  <a:gd name="T51" fmla="*/ 81 h 162"/>
                  <a:gd name="T52" fmla="*/ 162 w 511"/>
                  <a:gd name="T53" fmla="*/ 81 h 162"/>
                  <a:gd name="T54" fmla="*/ 220 w 511"/>
                  <a:gd name="T55" fmla="*/ 70 h 162"/>
                  <a:gd name="T56" fmla="*/ 220 w 511"/>
                  <a:gd name="T57" fmla="*/ 92 h 162"/>
                  <a:gd name="T58" fmla="*/ 220 w 511"/>
                  <a:gd name="T59" fmla="*/ 70 h 162"/>
                  <a:gd name="T60" fmla="*/ 279 w 511"/>
                  <a:gd name="T61" fmla="*/ 81 h 162"/>
                  <a:gd name="T62" fmla="*/ 301 w 511"/>
                  <a:gd name="T63" fmla="*/ 81 h 162"/>
                  <a:gd name="T64" fmla="*/ 360 w 511"/>
                  <a:gd name="T65" fmla="*/ 70 h 162"/>
                  <a:gd name="T66" fmla="*/ 360 w 511"/>
                  <a:gd name="T67" fmla="*/ 92 h 162"/>
                  <a:gd name="T68" fmla="*/ 360 w 511"/>
                  <a:gd name="T69" fmla="*/ 70 h 162"/>
                  <a:gd name="T70" fmla="*/ 419 w 511"/>
                  <a:gd name="T71" fmla="*/ 81 h 162"/>
                  <a:gd name="T72" fmla="*/ 441 w 511"/>
                  <a:gd name="T73" fmla="*/ 81 h 162"/>
                  <a:gd name="T74" fmla="*/ 500 w 511"/>
                  <a:gd name="T75" fmla="*/ 70 h 162"/>
                  <a:gd name="T76" fmla="*/ 500 w 511"/>
                  <a:gd name="T77" fmla="*/ 92 h 162"/>
                  <a:gd name="T78" fmla="*/ 500 w 511"/>
                  <a:gd name="T79" fmla="*/ 70 h 162"/>
                  <a:gd name="T80" fmla="*/ 0 w 511"/>
                  <a:gd name="T81" fmla="*/ 150 h 162"/>
                  <a:gd name="T82" fmla="*/ 22 w 511"/>
                  <a:gd name="T83" fmla="*/ 150 h 162"/>
                  <a:gd name="T84" fmla="*/ 81 w 511"/>
                  <a:gd name="T85" fmla="*/ 139 h 162"/>
                  <a:gd name="T86" fmla="*/ 81 w 511"/>
                  <a:gd name="T87" fmla="*/ 162 h 162"/>
                  <a:gd name="T88" fmla="*/ 81 w 511"/>
                  <a:gd name="T89" fmla="*/ 139 h 162"/>
                  <a:gd name="T90" fmla="*/ 139 w 511"/>
                  <a:gd name="T91" fmla="*/ 150 h 162"/>
                  <a:gd name="T92" fmla="*/ 162 w 511"/>
                  <a:gd name="T93" fmla="*/ 150 h 162"/>
                  <a:gd name="T94" fmla="*/ 220 w 511"/>
                  <a:gd name="T95" fmla="*/ 139 h 162"/>
                  <a:gd name="T96" fmla="*/ 220 w 511"/>
                  <a:gd name="T97" fmla="*/ 162 h 162"/>
                  <a:gd name="T98" fmla="*/ 220 w 511"/>
                  <a:gd name="T99" fmla="*/ 139 h 162"/>
                  <a:gd name="T100" fmla="*/ 279 w 511"/>
                  <a:gd name="T101" fmla="*/ 150 h 162"/>
                  <a:gd name="T102" fmla="*/ 301 w 511"/>
                  <a:gd name="T103" fmla="*/ 150 h 162"/>
                  <a:gd name="T104" fmla="*/ 360 w 511"/>
                  <a:gd name="T105" fmla="*/ 139 h 162"/>
                  <a:gd name="T106" fmla="*/ 360 w 511"/>
                  <a:gd name="T107" fmla="*/ 162 h 162"/>
                  <a:gd name="T108" fmla="*/ 360 w 511"/>
                  <a:gd name="T109" fmla="*/ 139 h 162"/>
                  <a:gd name="T110" fmla="*/ 419 w 511"/>
                  <a:gd name="T111" fmla="*/ 150 h 162"/>
                  <a:gd name="T112" fmla="*/ 441 w 511"/>
                  <a:gd name="T113" fmla="*/ 150 h 162"/>
                  <a:gd name="T114" fmla="*/ 500 w 511"/>
                  <a:gd name="T115" fmla="*/ 139 h 162"/>
                  <a:gd name="T116" fmla="*/ 500 w 511"/>
                  <a:gd name="T117" fmla="*/ 162 h 162"/>
                  <a:gd name="T118" fmla="*/ 500 w 511"/>
                  <a:gd name="T119" fmla="*/ 139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11" h="162">
                    <a:moveTo>
                      <a:pt x="22" y="11"/>
                    </a:moveTo>
                    <a:cubicBezTo>
                      <a:pt x="22" y="17"/>
                      <a:pt x="17" y="22"/>
                      <a:pt x="11" y="22"/>
                    </a:cubicBezTo>
                    <a:cubicBezTo>
                      <a:pt x="5" y="22"/>
                      <a:pt x="0" y="17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7" y="0"/>
                      <a:pt x="22" y="5"/>
                      <a:pt x="22" y="11"/>
                    </a:cubicBezTo>
                    <a:close/>
                    <a:moveTo>
                      <a:pt x="81" y="0"/>
                    </a:moveTo>
                    <a:cubicBezTo>
                      <a:pt x="75" y="0"/>
                      <a:pt x="70" y="5"/>
                      <a:pt x="70" y="11"/>
                    </a:cubicBezTo>
                    <a:cubicBezTo>
                      <a:pt x="70" y="17"/>
                      <a:pt x="75" y="22"/>
                      <a:pt x="81" y="22"/>
                    </a:cubicBezTo>
                    <a:cubicBezTo>
                      <a:pt x="87" y="22"/>
                      <a:pt x="92" y="17"/>
                      <a:pt x="92" y="11"/>
                    </a:cubicBezTo>
                    <a:cubicBezTo>
                      <a:pt x="92" y="5"/>
                      <a:pt x="87" y="0"/>
                      <a:pt x="81" y="0"/>
                    </a:cubicBezTo>
                    <a:close/>
                    <a:moveTo>
                      <a:pt x="22" y="81"/>
                    </a:moveTo>
                    <a:cubicBezTo>
                      <a:pt x="22" y="75"/>
                      <a:pt x="17" y="70"/>
                      <a:pt x="11" y="70"/>
                    </a:cubicBezTo>
                    <a:cubicBezTo>
                      <a:pt x="5" y="70"/>
                      <a:pt x="0" y="75"/>
                      <a:pt x="0" y="81"/>
                    </a:cubicBezTo>
                    <a:cubicBezTo>
                      <a:pt x="0" y="87"/>
                      <a:pt x="5" y="92"/>
                      <a:pt x="11" y="92"/>
                    </a:cubicBezTo>
                    <a:cubicBezTo>
                      <a:pt x="17" y="92"/>
                      <a:pt x="22" y="87"/>
                      <a:pt x="22" y="81"/>
                    </a:cubicBezTo>
                    <a:close/>
                    <a:moveTo>
                      <a:pt x="151" y="0"/>
                    </a:moveTo>
                    <a:cubicBezTo>
                      <a:pt x="144" y="0"/>
                      <a:pt x="139" y="5"/>
                      <a:pt x="139" y="11"/>
                    </a:cubicBezTo>
                    <a:cubicBezTo>
                      <a:pt x="139" y="17"/>
                      <a:pt x="144" y="22"/>
                      <a:pt x="151" y="22"/>
                    </a:cubicBezTo>
                    <a:cubicBezTo>
                      <a:pt x="157" y="22"/>
                      <a:pt x="162" y="17"/>
                      <a:pt x="162" y="11"/>
                    </a:cubicBezTo>
                    <a:cubicBezTo>
                      <a:pt x="162" y="5"/>
                      <a:pt x="157" y="0"/>
                      <a:pt x="151" y="0"/>
                    </a:cubicBezTo>
                    <a:close/>
                    <a:moveTo>
                      <a:pt x="220" y="0"/>
                    </a:moveTo>
                    <a:cubicBezTo>
                      <a:pt x="214" y="0"/>
                      <a:pt x="209" y="5"/>
                      <a:pt x="209" y="11"/>
                    </a:cubicBezTo>
                    <a:cubicBezTo>
                      <a:pt x="209" y="17"/>
                      <a:pt x="214" y="22"/>
                      <a:pt x="220" y="22"/>
                    </a:cubicBezTo>
                    <a:cubicBezTo>
                      <a:pt x="226" y="22"/>
                      <a:pt x="231" y="17"/>
                      <a:pt x="231" y="11"/>
                    </a:cubicBezTo>
                    <a:cubicBezTo>
                      <a:pt x="231" y="5"/>
                      <a:pt x="226" y="0"/>
                      <a:pt x="220" y="0"/>
                    </a:cubicBezTo>
                    <a:close/>
                    <a:moveTo>
                      <a:pt x="290" y="0"/>
                    </a:moveTo>
                    <a:cubicBezTo>
                      <a:pt x="284" y="0"/>
                      <a:pt x="279" y="5"/>
                      <a:pt x="279" y="11"/>
                    </a:cubicBezTo>
                    <a:cubicBezTo>
                      <a:pt x="279" y="17"/>
                      <a:pt x="284" y="22"/>
                      <a:pt x="290" y="22"/>
                    </a:cubicBezTo>
                    <a:cubicBezTo>
                      <a:pt x="296" y="22"/>
                      <a:pt x="301" y="17"/>
                      <a:pt x="301" y="11"/>
                    </a:cubicBezTo>
                    <a:cubicBezTo>
                      <a:pt x="301" y="5"/>
                      <a:pt x="296" y="0"/>
                      <a:pt x="290" y="0"/>
                    </a:cubicBezTo>
                    <a:close/>
                    <a:moveTo>
                      <a:pt x="360" y="0"/>
                    </a:moveTo>
                    <a:cubicBezTo>
                      <a:pt x="354" y="0"/>
                      <a:pt x="349" y="5"/>
                      <a:pt x="349" y="11"/>
                    </a:cubicBezTo>
                    <a:cubicBezTo>
                      <a:pt x="349" y="17"/>
                      <a:pt x="354" y="22"/>
                      <a:pt x="360" y="22"/>
                    </a:cubicBezTo>
                    <a:cubicBezTo>
                      <a:pt x="366" y="22"/>
                      <a:pt x="371" y="17"/>
                      <a:pt x="371" y="11"/>
                    </a:cubicBezTo>
                    <a:cubicBezTo>
                      <a:pt x="371" y="5"/>
                      <a:pt x="366" y="0"/>
                      <a:pt x="360" y="0"/>
                    </a:cubicBezTo>
                    <a:close/>
                    <a:moveTo>
                      <a:pt x="430" y="0"/>
                    </a:moveTo>
                    <a:cubicBezTo>
                      <a:pt x="424" y="0"/>
                      <a:pt x="419" y="5"/>
                      <a:pt x="419" y="11"/>
                    </a:cubicBezTo>
                    <a:cubicBezTo>
                      <a:pt x="419" y="17"/>
                      <a:pt x="424" y="22"/>
                      <a:pt x="430" y="22"/>
                    </a:cubicBezTo>
                    <a:cubicBezTo>
                      <a:pt x="436" y="22"/>
                      <a:pt x="441" y="17"/>
                      <a:pt x="441" y="11"/>
                    </a:cubicBezTo>
                    <a:cubicBezTo>
                      <a:pt x="441" y="5"/>
                      <a:pt x="436" y="0"/>
                      <a:pt x="430" y="0"/>
                    </a:cubicBezTo>
                    <a:close/>
                    <a:moveTo>
                      <a:pt x="500" y="0"/>
                    </a:moveTo>
                    <a:cubicBezTo>
                      <a:pt x="494" y="0"/>
                      <a:pt x="489" y="5"/>
                      <a:pt x="489" y="11"/>
                    </a:cubicBezTo>
                    <a:cubicBezTo>
                      <a:pt x="489" y="17"/>
                      <a:pt x="494" y="22"/>
                      <a:pt x="500" y="22"/>
                    </a:cubicBezTo>
                    <a:cubicBezTo>
                      <a:pt x="506" y="22"/>
                      <a:pt x="511" y="17"/>
                      <a:pt x="511" y="11"/>
                    </a:cubicBezTo>
                    <a:cubicBezTo>
                      <a:pt x="511" y="5"/>
                      <a:pt x="506" y="0"/>
                      <a:pt x="500" y="0"/>
                    </a:cubicBezTo>
                    <a:close/>
                    <a:moveTo>
                      <a:pt x="81" y="70"/>
                    </a:moveTo>
                    <a:cubicBezTo>
                      <a:pt x="75" y="70"/>
                      <a:pt x="70" y="75"/>
                      <a:pt x="70" y="81"/>
                    </a:cubicBezTo>
                    <a:cubicBezTo>
                      <a:pt x="70" y="87"/>
                      <a:pt x="75" y="92"/>
                      <a:pt x="81" y="92"/>
                    </a:cubicBezTo>
                    <a:cubicBezTo>
                      <a:pt x="87" y="92"/>
                      <a:pt x="92" y="87"/>
                      <a:pt x="92" y="81"/>
                    </a:cubicBezTo>
                    <a:cubicBezTo>
                      <a:pt x="92" y="75"/>
                      <a:pt x="87" y="70"/>
                      <a:pt x="81" y="70"/>
                    </a:cubicBezTo>
                    <a:close/>
                    <a:moveTo>
                      <a:pt x="151" y="70"/>
                    </a:moveTo>
                    <a:cubicBezTo>
                      <a:pt x="144" y="70"/>
                      <a:pt x="139" y="75"/>
                      <a:pt x="139" y="81"/>
                    </a:cubicBezTo>
                    <a:cubicBezTo>
                      <a:pt x="139" y="87"/>
                      <a:pt x="144" y="92"/>
                      <a:pt x="151" y="92"/>
                    </a:cubicBezTo>
                    <a:cubicBezTo>
                      <a:pt x="157" y="92"/>
                      <a:pt x="162" y="87"/>
                      <a:pt x="162" y="81"/>
                    </a:cubicBezTo>
                    <a:cubicBezTo>
                      <a:pt x="162" y="75"/>
                      <a:pt x="157" y="70"/>
                      <a:pt x="151" y="70"/>
                    </a:cubicBezTo>
                    <a:close/>
                    <a:moveTo>
                      <a:pt x="220" y="70"/>
                    </a:moveTo>
                    <a:cubicBezTo>
                      <a:pt x="214" y="70"/>
                      <a:pt x="209" y="75"/>
                      <a:pt x="209" y="81"/>
                    </a:cubicBezTo>
                    <a:cubicBezTo>
                      <a:pt x="209" y="87"/>
                      <a:pt x="214" y="92"/>
                      <a:pt x="220" y="92"/>
                    </a:cubicBezTo>
                    <a:cubicBezTo>
                      <a:pt x="226" y="92"/>
                      <a:pt x="231" y="87"/>
                      <a:pt x="231" y="81"/>
                    </a:cubicBezTo>
                    <a:cubicBezTo>
                      <a:pt x="231" y="75"/>
                      <a:pt x="226" y="70"/>
                      <a:pt x="220" y="70"/>
                    </a:cubicBezTo>
                    <a:close/>
                    <a:moveTo>
                      <a:pt x="290" y="70"/>
                    </a:moveTo>
                    <a:cubicBezTo>
                      <a:pt x="284" y="70"/>
                      <a:pt x="279" y="75"/>
                      <a:pt x="279" y="81"/>
                    </a:cubicBezTo>
                    <a:cubicBezTo>
                      <a:pt x="279" y="87"/>
                      <a:pt x="284" y="92"/>
                      <a:pt x="290" y="92"/>
                    </a:cubicBezTo>
                    <a:cubicBezTo>
                      <a:pt x="296" y="92"/>
                      <a:pt x="301" y="87"/>
                      <a:pt x="301" y="81"/>
                    </a:cubicBezTo>
                    <a:cubicBezTo>
                      <a:pt x="301" y="75"/>
                      <a:pt x="296" y="70"/>
                      <a:pt x="290" y="70"/>
                    </a:cubicBezTo>
                    <a:close/>
                    <a:moveTo>
                      <a:pt x="360" y="70"/>
                    </a:moveTo>
                    <a:cubicBezTo>
                      <a:pt x="354" y="70"/>
                      <a:pt x="349" y="75"/>
                      <a:pt x="349" y="81"/>
                    </a:cubicBezTo>
                    <a:cubicBezTo>
                      <a:pt x="349" y="87"/>
                      <a:pt x="354" y="92"/>
                      <a:pt x="360" y="92"/>
                    </a:cubicBezTo>
                    <a:cubicBezTo>
                      <a:pt x="366" y="92"/>
                      <a:pt x="371" y="87"/>
                      <a:pt x="371" y="81"/>
                    </a:cubicBezTo>
                    <a:cubicBezTo>
                      <a:pt x="371" y="75"/>
                      <a:pt x="366" y="70"/>
                      <a:pt x="360" y="70"/>
                    </a:cubicBezTo>
                    <a:close/>
                    <a:moveTo>
                      <a:pt x="430" y="70"/>
                    </a:moveTo>
                    <a:cubicBezTo>
                      <a:pt x="424" y="70"/>
                      <a:pt x="419" y="75"/>
                      <a:pt x="419" y="81"/>
                    </a:cubicBezTo>
                    <a:cubicBezTo>
                      <a:pt x="419" y="87"/>
                      <a:pt x="424" y="92"/>
                      <a:pt x="430" y="92"/>
                    </a:cubicBezTo>
                    <a:cubicBezTo>
                      <a:pt x="436" y="92"/>
                      <a:pt x="441" y="87"/>
                      <a:pt x="441" y="81"/>
                    </a:cubicBezTo>
                    <a:cubicBezTo>
                      <a:pt x="441" y="75"/>
                      <a:pt x="436" y="70"/>
                      <a:pt x="430" y="70"/>
                    </a:cubicBezTo>
                    <a:close/>
                    <a:moveTo>
                      <a:pt x="500" y="70"/>
                    </a:moveTo>
                    <a:cubicBezTo>
                      <a:pt x="494" y="70"/>
                      <a:pt x="489" y="75"/>
                      <a:pt x="489" y="81"/>
                    </a:cubicBezTo>
                    <a:cubicBezTo>
                      <a:pt x="489" y="87"/>
                      <a:pt x="494" y="92"/>
                      <a:pt x="500" y="92"/>
                    </a:cubicBezTo>
                    <a:cubicBezTo>
                      <a:pt x="506" y="92"/>
                      <a:pt x="511" y="87"/>
                      <a:pt x="511" y="81"/>
                    </a:cubicBezTo>
                    <a:cubicBezTo>
                      <a:pt x="511" y="75"/>
                      <a:pt x="506" y="70"/>
                      <a:pt x="500" y="70"/>
                    </a:cubicBezTo>
                    <a:close/>
                    <a:moveTo>
                      <a:pt x="11" y="139"/>
                    </a:moveTo>
                    <a:cubicBezTo>
                      <a:pt x="5" y="139"/>
                      <a:pt x="0" y="144"/>
                      <a:pt x="0" y="150"/>
                    </a:cubicBezTo>
                    <a:cubicBezTo>
                      <a:pt x="0" y="157"/>
                      <a:pt x="5" y="162"/>
                      <a:pt x="11" y="162"/>
                    </a:cubicBezTo>
                    <a:cubicBezTo>
                      <a:pt x="17" y="162"/>
                      <a:pt x="22" y="157"/>
                      <a:pt x="22" y="150"/>
                    </a:cubicBezTo>
                    <a:cubicBezTo>
                      <a:pt x="22" y="144"/>
                      <a:pt x="17" y="139"/>
                      <a:pt x="11" y="139"/>
                    </a:cubicBezTo>
                    <a:close/>
                    <a:moveTo>
                      <a:pt x="81" y="139"/>
                    </a:moveTo>
                    <a:cubicBezTo>
                      <a:pt x="75" y="139"/>
                      <a:pt x="70" y="144"/>
                      <a:pt x="70" y="150"/>
                    </a:cubicBezTo>
                    <a:cubicBezTo>
                      <a:pt x="70" y="157"/>
                      <a:pt x="75" y="162"/>
                      <a:pt x="81" y="162"/>
                    </a:cubicBezTo>
                    <a:cubicBezTo>
                      <a:pt x="87" y="162"/>
                      <a:pt x="92" y="157"/>
                      <a:pt x="92" y="150"/>
                    </a:cubicBezTo>
                    <a:cubicBezTo>
                      <a:pt x="92" y="144"/>
                      <a:pt x="87" y="139"/>
                      <a:pt x="81" y="139"/>
                    </a:cubicBezTo>
                    <a:close/>
                    <a:moveTo>
                      <a:pt x="151" y="139"/>
                    </a:moveTo>
                    <a:cubicBezTo>
                      <a:pt x="144" y="139"/>
                      <a:pt x="139" y="144"/>
                      <a:pt x="139" y="150"/>
                    </a:cubicBezTo>
                    <a:cubicBezTo>
                      <a:pt x="139" y="157"/>
                      <a:pt x="144" y="162"/>
                      <a:pt x="151" y="162"/>
                    </a:cubicBezTo>
                    <a:cubicBezTo>
                      <a:pt x="157" y="162"/>
                      <a:pt x="162" y="157"/>
                      <a:pt x="162" y="150"/>
                    </a:cubicBezTo>
                    <a:cubicBezTo>
                      <a:pt x="162" y="144"/>
                      <a:pt x="157" y="139"/>
                      <a:pt x="151" y="139"/>
                    </a:cubicBezTo>
                    <a:close/>
                    <a:moveTo>
                      <a:pt x="220" y="139"/>
                    </a:moveTo>
                    <a:cubicBezTo>
                      <a:pt x="214" y="139"/>
                      <a:pt x="209" y="144"/>
                      <a:pt x="209" y="150"/>
                    </a:cubicBezTo>
                    <a:cubicBezTo>
                      <a:pt x="209" y="157"/>
                      <a:pt x="214" y="162"/>
                      <a:pt x="220" y="162"/>
                    </a:cubicBezTo>
                    <a:cubicBezTo>
                      <a:pt x="226" y="162"/>
                      <a:pt x="231" y="157"/>
                      <a:pt x="231" y="150"/>
                    </a:cubicBezTo>
                    <a:cubicBezTo>
                      <a:pt x="231" y="144"/>
                      <a:pt x="226" y="139"/>
                      <a:pt x="220" y="139"/>
                    </a:cubicBezTo>
                    <a:close/>
                    <a:moveTo>
                      <a:pt x="290" y="139"/>
                    </a:moveTo>
                    <a:cubicBezTo>
                      <a:pt x="284" y="139"/>
                      <a:pt x="279" y="144"/>
                      <a:pt x="279" y="150"/>
                    </a:cubicBezTo>
                    <a:cubicBezTo>
                      <a:pt x="279" y="157"/>
                      <a:pt x="284" y="162"/>
                      <a:pt x="290" y="162"/>
                    </a:cubicBezTo>
                    <a:cubicBezTo>
                      <a:pt x="296" y="162"/>
                      <a:pt x="301" y="157"/>
                      <a:pt x="301" y="150"/>
                    </a:cubicBezTo>
                    <a:cubicBezTo>
                      <a:pt x="301" y="144"/>
                      <a:pt x="296" y="139"/>
                      <a:pt x="290" y="139"/>
                    </a:cubicBezTo>
                    <a:close/>
                    <a:moveTo>
                      <a:pt x="360" y="139"/>
                    </a:moveTo>
                    <a:cubicBezTo>
                      <a:pt x="354" y="139"/>
                      <a:pt x="349" y="144"/>
                      <a:pt x="349" y="150"/>
                    </a:cubicBezTo>
                    <a:cubicBezTo>
                      <a:pt x="349" y="157"/>
                      <a:pt x="354" y="162"/>
                      <a:pt x="360" y="162"/>
                    </a:cubicBezTo>
                    <a:cubicBezTo>
                      <a:pt x="366" y="162"/>
                      <a:pt x="371" y="157"/>
                      <a:pt x="371" y="150"/>
                    </a:cubicBezTo>
                    <a:cubicBezTo>
                      <a:pt x="371" y="144"/>
                      <a:pt x="366" y="139"/>
                      <a:pt x="360" y="139"/>
                    </a:cubicBezTo>
                    <a:close/>
                    <a:moveTo>
                      <a:pt x="430" y="139"/>
                    </a:moveTo>
                    <a:cubicBezTo>
                      <a:pt x="424" y="139"/>
                      <a:pt x="419" y="144"/>
                      <a:pt x="419" y="150"/>
                    </a:cubicBezTo>
                    <a:cubicBezTo>
                      <a:pt x="419" y="157"/>
                      <a:pt x="424" y="162"/>
                      <a:pt x="430" y="162"/>
                    </a:cubicBezTo>
                    <a:cubicBezTo>
                      <a:pt x="436" y="162"/>
                      <a:pt x="441" y="157"/>
                      <a:pt x="441" y="150"/>
                    </a:cubicBezTo>
                    <a:cubicBezTo>
                      <a:pt x="441" y="144"/>
                      <a:pt x="436" y="139"/>
                      <a:pt x="430" y="139"/>
                    </a:cubicBezTo>
                    <a:close/>
                    <a:moveTo>
                      <a:pt x="500" y="139"/>
                    </a:moveTo>
                    <a:cubicBezTo>
                      <a:pt x="494" y="139"/>
                      <a:pt x="489" y="144"/>
                      <a:pt x="489" y="150"/>
                    </a:cubicBezTo>
                    <a:cubicBezTo>
                      <a:pt x="489" y="157"/>
                      <a:pt x="494" y="162"/>
                      <a:pt x="500" y="162"/>
                    </a:cubicBezTo>
                    <a:cubicBezTo>
                      <a:pt x="506" y="162"/>
                      <a:pt x="511" y="157"/>
                      <a:pt x="511" y="150"/>
                    </a:cubicBezTo>
                    <a:cubicBezTo>
                      <a:pt x="511" y="144"/>
                      <a:pt x="506" y="139"/>
                      <a:pt x="500" y="139"/>
                    </a:cubicBezTo>
                    <a:close/>
                  </a:path>
                </a:pathLst>
              </a:custGeom>
              <a:solidFill>
                <a:srgbClr val="F7C7A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Manrope SemiBold" charset="0"/>
                  <a:cs typeface="Roboto Black" panose="02000000000000000000" charset="0"/>
                </a:endParaRPr>
              </a:p>
            </p:txBody>
          </p: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Roboto Black" panose="02000000000000000000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4.jpeg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9" Type="http://schemas.openxmlformats.org/officeDocument/2006/relationships/notesSlide" Target="../notesSlides/notesSlide5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24.xml"/><Relationship Id="rId16" Type="http://schemas.openxmlformats.org/officeDocument/2006/relationships/tags" Target="../tags/tag23.xml"/><Relationship Id="rId15" Type="http://schemas.openxmlformats.org/officeDocument/2006/relationships/tags" Target="../tags/tag22.xml"/><Relationship Id="rId14" Type="http://schemas.openxmlformats.org/officeDocument/2006/relationships/tags" Target="../tags/tag21.xml"/><Relationship Id="rId13" Type="http://schemas.openxmlformats.org/officeDocument/2006/relationships/tags" Target="../tags/tag20.xml"/><Relationship Id="rId12" Type="http://schemas.openxmlformats.org/officeDocument/2006/relationships/tags" Target="../tags/tag19.xml"/><Relationship Id="rId11" Type="http://schemas.openxmlformats.org/officeDocument/2006/relationships/tags" Target="../tags/tag18.xml"/><Relationship Id="rId10" Type="http://schemas.openxmlformats.org/officeDocument/2006/relationships/tags" Target="../tags/tag1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34"/>
          <p:cNvSpPr>
            <a:spLocks noChangeArrowheads="1"/>
          </p:cNvSpPr>
          <p:nvPr/>
        </p:nvSpPr>
        <p:spPr bwMode="auto">
          <a:xfrm>
            <a:off x="85090" y="6161405"/>
            <a:ext cx="2440305" cy="3746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 defTabSz="457200"/>
            <a:r>
              <a:rPr lang="en-US" altLang="zh-CN" sz="1400" b="1">
                <a:solidFill>
                  <a:schemeClr val="accent2"/>
                </a:solidFill>
                <a:cs typeface="Roboto Black" panose="02000000000000000000" charset="0"/>
              </a:rPr>
              <a:t>By Chinwendu </a:t>
            </a:r>
            <a:r>
              <a:rPr lang="en-US" altLang="zh-CN" sz="1600" b="1">
                <a:solidFill>
                  <a:schemeClr val="accent2"/>
                </a:solidFill>
                <a:cs typeface="Roboto Black" panose="02000000000000000000" charset="0"/>
              </a:rPr>
              <a:t>Okafor</a:t>
            </a:r>
            <a:endParaRPr lang="en-US" altLang="zh-CN" sz="1600" b="1">
              <a:solidFill>
                <a:schemeClr val="accent2"/>
              </a:solidFill>
              <a:cs typeface="Roboto Black" panose="02000000000000000000" charset="0"/>
            </a:endParaRPr>
          </a:p>
        </p:txBody>
      </p:sp>
      <p:sp>
        <p:nvSpPr>
          <p:cNvPr id="49" name="Rectangle 32"/>
          <p:cNvSpPr>
            <a:spLocks noChangeArrowheads="1"/>
          </p:cNvSpPr>
          <p:nvPr/>
        </p:nvSpPr>
        <p:spPr bwMode="auto">
          <a:xfrm>
            <a:off x="8139311" y="-301625"/>
            <a:ext cx="4134604" cy="670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368300" y="1086485"/>
            <a:ext cx="7008495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+mj-ea"/>
                <a:cs typeface="Calibri" panose="020F0502020204030204" charset="0"/>
                <a:sym typeface="Roboto Black" panose="02000000000000000000" charset="0"/>
              </a:rPr>
              <a:t>CAPSTONE PROJECT ON PANDAS</a:t>
            </a:r>
            <a:endParaRPr lang="en-US" altLang="zh-CN" sz="3600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+mj-ea"/>
              <a:cs typeface="Calibri" panose="020F0502020204030204" charset="0"/>
              <a:sym typeface="Roboto Black" panose="02000000000000000000" charset="0"/>
            </a:endParaRPr>
          </a:p>
        </p:txBody>
      </p:sp>
      <p:sp>
        <p:nvSpPr>
          <p:cNvPr id="113" name="矩形 112"/>
          <p:cNvSpPr/>
          <p:nvPr/>
        </p:nvSpPr>
        <p:spPr bwMode="auto">
          <a:xfrm>
            <a:off x="193904" y="1707836"/>
            <a:ext cx="6818637" cy="212280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/>
            <a:endParaRPr lang="en-US" altLang="zh-CN" sz="66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Roboto Black" panose="02000000000000000000" charset="0"/>
            </a:endParaRPr>
          </a:p>
          <a:p>
            <a:pPr algn="l" defTabSz="914400"/>
            <a:r>
              <a:rPr lang="en-US" altLang="zh-CN" sz="66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Roboto Black" panose="02000000000000000000" charset="0"/>
              </a:rPr>
              <a:t>Globex Retail</a:t>
            </a:r>
            <a:endParaRPr lang="en-US" altLang="zh-CN" sz="66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Roboto Black" panose="02000000000000000000" charset="0"/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85090" y="4038600"/>
            <a:ext cx="719201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chemeClr val="bg1"/>
                </a:solidFill>
                <a:cs typeface="Manrope SemiBold" charset="0"/>
              </a:rPr>
              <a:t>Exploring how Globex Retail harnessed data engineering to transform customer data into actionable insights, driving business growth and innovation</a:t>
            </a:r>
            <a:endParaRPr lang="en-US" altLang="zh-CN" sz="1600" b="1" dirty="0">
              <a:solidFill>
                <a:schemeClr val="bg1"/>
              </a:solidFill>
              <a:cs typeface="Manrope SemiBold" charset="0"/>
            </a:endParaRPr>
          </a:p>
        </p:txBody>
      </p:sp>
      <p:cxnSp>
        <p:nvCxnSpPr>
          <p:cNvPr id="1035" name="直接连接符 1034"/>
          <p:cNvCxnSpPr/>
          <p:nvPr/>
        </p:nvCxnSpPr>
        <p:spPr>
          <a:xfrm>
            <a:off x="803275" y="3868740"/>
            <a:ext cx="1343025" cy="0"/>
          </a:xfrm>
          <a:prstGeom prst="line">
            <a:avLst/>
          </a:prstGeom>
          <a:ln w="19050">
            <a:solidFill>
              <a:srgbClr val="F7C7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7012940" y="509270"/>
            <a:ext cx="5176520" cy="5652135"/>
          </a:xfrm>
          <a:prstGeom prst="rect">
            <a:avLst/>
          </a:prstGeom>
        </p:spPr>
      </p:pic>
      <p:sp>
        <p:nvSpPr>
          <p:cNvPr id="3" name="Freeform 33"/>
          <p:cNvSpPr/>
          <p:nvPr/>
        </p:nvSpPr>
        <p:spPr bwMode="auto">
          <a:xfrm>
            <a:off x="9188450" y="-9"/>
            <a:ext cx="3000375" cy="374650"/>
          </a:xfrm>
          <a:custGeom>
            <a:avLst/>
            <a:gdLst>
              <a:gd name="T0" fmla="*/ 0 w 985"/>
              <a:gd name="T1" fmla="*/ 61 h 123"/>
              <a:gd name="T2" fmla="*/ 0 w 985"/>
              <a:gd name="T3" fmla="*/ 61 h 123"/>
              <a:gd name="T4" fmla="*/ 62 w 985"/>
              <a:gd name="T5" fmla="*/ 123 h 123"/>
              <a:gd name="T6" fmla="*/ 985 w 985"/>
              <a:gd name="T7" fmla="*/ 123 h 123"/>
              <a:gd name="T8" fmla="*/ 985 w 985"/>
              <a:gd name="T9" fmla="*/ 0 h 123"/>
              <a:gd name="T10" fmla="*/ 62 w 985"/>
              <a:gd name="T11" fmla="*/ 0 h 123"/>
              <a:gd name="T12" fmla="*/ 0 w 985"/>
              <a:gd name="T13" fmla="*/ 61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123">
                <a:moveTo>
                  <a:pt x="0" y="61"/>
                </a:moveTo>
                <a:cubicBezTo>
                  <a:pt x="0" y="61"/>
                  <a:pt x="0" y="61"/>
                  <a:pt x="0" y="61"/>
                </a:cubicBezTo>
                <a:cubicBezTo>
                  <a:pt x="0" y="95"/>
                  <a:pt x="28" y="123"/>
                  <a:pt x="62" y="123"/>
                </a:cubicBezTo>
                <a:cubicBezTo>
                  <a:pt x="985" y="123"/>
                  <a:pt x="985" y="123"/>
                  <a:pt x="985" y="123"/>
                </a:cubicBezTo>
                <a:cubicBezTo>
                  <a:pt x="985" y="0"/>
                  <a:pt x="985" y="0"/>
                  <a:pt x="985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28" y="0"/>
                  <a:pt x="0" y="27"/>
                  <a:pt x="0" y="61"/>
                </a:cubicBezTo>
                <a:close/>
              </a:path>
            </a:pathLst>
          </a:custGeom>
          <a:gradFill flip="none" rotWithShape="1">
            <a:gsLst>
              <a:gs pos="0">
                <a:srgbClr val="FCC896"/>
              </a:gs>
              <a:gs pos="70000">
                <a:srgbClr val="F7E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zh-CN" altLang="en-US">
              <a:solidFill>
                <a:schemeClr val="lt1"/>
              </a:solidFill>
              <a:cs typeface="Roboto Black" panose="02000000000000000000" charset="0"/>
            </a:endParaRPr>
          </a:p>
        </p:txBody>
      </p:sp>
      <p:sp>
        <p:nvSpPr>
          <p:cNvPr id="5" name="Oval 47"/>
          <p:cNvSpPr>
            <a:spLocks noChangeArrowheads="1"/>
          </p:cNvSpPr>
          <p:nvPr/>
        </p:nvSpPr>
        <p:spPr bwMode="auto">
          <a:xfrm>
            <a:off x="9366250" y="5599430"/>
            <a:ext cx="1442720" cy="1049655"/>
          </a:xfrm>
          <a:prstGeom prst="ellipse">
            <a:avLst/>
          </a:prstGeom>
          <a:solidFill>
            <a:srgbClr val="F7C7A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6" name="矩形 1044"/>
          <p:cNvSpPr/>
          <p:nvPr/>
        </p:nvSpPr>
        <p:spPr>
          <a:xfrm>
            <a:off x="9188450" y="5940425"/>
            <a:ext cx="1801495" cy="36830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j-ea"/>
                <a:ea typeface="+mj-ea"/>
                <a:cs typeface="Roboto Black" panose="02000000000000000000" charset="0"/>
              </a:rPr>
              <a:t>Globex Retail</a:t>
            </a:r>
            <a:endParaRPr lang="en-US" altLang="zh-CN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+mj-ea"/>
              <a:ea typeface="+mj-ea"/>
              <a:cs typeface="Roboto Black" panose="02000000000000000000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314325" y="283223"/>
            <a:ext cx="5829754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altLang="zh-CN" sz="3600" u="sng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Conclusion</a:t>
            </a:r>
            <a:endParaRPr lang="en-US" altLang="zh-CN" sz="3600" u="sng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</p:txBody>
      </p:sp>
      <p:sp>
        <p:nvSpPr>
          <p:cNvPr id="3" name="圆角矩形 16"/>
          <p:cNvSpPr/>
          <p:nvPr/>
        </p:nvSpPr>
        <p:spPr>
          <a:xfrm>
            <a:off x="0" y="5563235"/>
            <a:ext cx="12108815" cy="1099185"/>
          </a:xfrm>
          <a:prstGeom prst="roundRect">
            <a:avLst>
              <a:gd name="adj" fmla="val 5609"/>
            </a:avLst>
          </a:prstGeom>
          <a:blipFill>
            <a:blip r:embed="rId1"/>
            <a:stretch>
              <a:fillRect l="-22373" r="-2224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cs typeface="Manrope SemiBold" charset="0"/>
            </a:endParaRPr>
          </a:p>
        </p:txBody>
      </p:sp>
      <p:sp>
        <p:nvSpPr>
          <p:cNvPr id="8" name="文本框 10"/>
          <p:cNvSpPr txBox="1"/>
          <p:nvPr/>
        </p:nvSpPr>
        <p:spPr>
          <a:xfrm>
            <a:off x="102870" y="1162050"/>
            <a:ext cx="10876915" cy="45339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This project demonstrates how a structured, data-driven approach can support the retail industry by improving customer retention and revenue. The solution provides a strong foundation for future scalability and data-led innovation at Globex Retail.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sz="1400" i="1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sz="1400" i="1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sz="1600" dirty="0">
                <a:solidFill>
                  <a:schemeClr val="accent2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This project was completed as part of my training at 10Alytics, where I am building hands-on, job-ready experience in Data Engineering.</a:t>
            </a:r>
            <a:endParaRPr lang="en-US" altLang="en-GB" sz="1600" dirty="0">
              <a:solidFill>
                <a:schemeClr val="accent2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</p:txBody>
      </p:sp>
      <p:sp>
        <p:nvSpPr>
          <p:cNvPr id="18" name="Oval 5"/>
          <p:cNvSpPr/>
          <p:nvPr/>
        </p:nvSpPr>
        <p:spPr>
          <a:xfrm rot="2640000">
            <a:off x="4819650" y="382270"/>
            <a:ext cx="447040" cy="351155"/>
          </a:xfrm>
          <a:custGeom>
            <a:avLst/>
            <a:gdLst>
              <a:gd name="T0" fmla="*/ 4645 w 6533"/>
              <a:gd name="T1" fmla="*/ 6533 h 6533"/>
              <a:gd name="T2" fmla="*/ 3267 w 6533"/>
              <a:gd name="T3" fmla="*/ 5830 h 6533"/>
              <a:gd name="T4" fmla="*/ 1889 w 6533"/>
              <a:gd name="T5" fmla="*/ 6533 h 6533"/>
              <a:gd name="T6" fmla="*/ 1889 w 6533"/>
              <a:gd name="T7" fmla="*/ 5671 h 6533"/>
              <a:gd name="T8" fmla="*/ 2575 w 6533"/>
              <a:gd name="T9" fmla="*/ 4934 h 6533"/>
              <a:gd name="T10" fmla="*/ 2575 w 6533"/>
              <a:gd name="T11" fmla="*/ 4072 h 6533"/>
              <a:gd name="T12" fmla="*/ 0 w 6533"/>
              <a:gd name="T13" fmla="*/ 4844 h 6533"/>
              <a:gd name="T14" fmla="*/ 0 w 6533"/>
              <a:gd name="T15" fmla="*/ 3998 h 6533"/>
              <a:gd name="T16" fmla="*/ 2575 w 6533"/>
              <a:gd name="T17" fmla="*/ 2170 h 6533"/>
              <a:gd name="T18" fmla="*/ 2575 w 6533"/>
              <a:gd name="T19" fmla="*/ 805 h 6533"/>
              <a:gd name="T20" fmla="*/ 3267 w 6533"/>
              <a:gd name="T21" fmla="*/ 0 h 6533"/>
              <a:gd name="T22" fmla="*/ 3959 w 6533"/>
              <a:gd name="T23" fmla="*/ 805 h 6533"/>
              <a:gd name="T24" fmla="*/ 3959 w 6533"/>
              <a:gd name="T25" fmla="*/ 2170 h 6533"/>
              <a:gd name="T26" fmla="*/ 6533 w 6533"/>
              <a:gd name="T27" fmla="*/ 3998 h 6533"/>
              <a:gd name="T28" fmla="*/ 6533 w 6533"/>
              <a:gd name="T29" fmla="*/ 4844 h 6533"/>
              <a:gd name="T30" fmla="*/ 3959 w 6533"/>
              <a:gd name="T31" fmla="*/ 4072 h 6533"/>
              <a:gd name="T32" fmla="*/ 3959 w 6533"/>
              <a:gd name="T33" fmla="*/ 4934 h 6533"/>
              <a:gd name="T34" fmla="*/ 4645 w 6533"/>
              <a:gd name="T35" fmla="*/ 5671 h 6533"/>
              <a:gd name="T36" fmla="*/ 4645 w 6533"/>
              <a:gd name="T37" fmla="*/ 6533 h 6533"/>
              <a:gd name="T38" fmla="*/ 3267 w 6533"/>
              <a:gd name="T39" fmla="*/ 5521 h 6533"/>
              <a:gd name="T40" fmla="*/ 4367 w 6533"/>
              <a:gd name="T41" fmla="*/ 6083 h 6533"/>
              <a:gd name="T42" fmla="*/ 4367 w 6533"/>
              <a:gd name="T43" fmla="*/ 5778 h 6533"/>
              <a:gd name="T44" fmla="*/ 3681 w 6533"/>
              <a:gd name="T45" fmla="*/ 5041 h 6533"/>
              <a:gd name="T46" fmla="*/ 3681 w 6533"/>
              <a:gd name="T47" fmla="*/ 3702 h 6533"/>
              <a:gd name="T48" fmla="*/ 6255 w 6533"/>
              <a:gd name="T49" fmla="*/ 4474 h 6533"/>
              <a:gd name="T50" fmla="*/ 6255 w 6533"/>
              <a:gd name="T51" fmla="*/ 4138 h 6533"/>
              <a:gd name="T52" fmla="*/ 3681 w 6533"/>
              <a:gd name="T53" fmla="*/ 2310 h 6533"/>
              <a:gd name="T54" fmla="*/ 3681 w 6533"/>
              <a:gd name="T55" fmla="*/ 805 h 6533"/>
              <a:gd name="T56" fmla="*/ 3267 w 6533"/>
              <a:gd name="T57" fmla="*/ 274 h 6533"/>
              <a:gd name="T58" fmla="*/ 2853 w 6533"/>
              <a:gd name="T59" fmla="*/ 805 h 6533"/>
              <a:gd name="T60" fmla="*/ 2853 w 6533"/>
              <a:gd name="T61" fmla="*/ 2310 h 6533"/>
              <a:gd name="T62" fmla="*/ 278 w 6533"/>
              <a:gd name="T63" fmla="*/ 4138 h 6533"/>
              <a:gd name="T64" fmla="*/ 278 w 6533"/>
              <a:gd name="T65" fmla="*/ 4474 h 6533"/>
              <a:gd name="T66" fmla="*/ 2853 w 6533"/>
              <a:gd name="T67" fmla="*/ 3702 h 6533"/>
              <a:gd name="T68" fmla="*/ 2853 w 6533"/>
              <a:gd name="T69" fmla="*/ 5041 h 6533"/>
              <a:gd name="T70" fmla="*/ 2167 w 6533"/>
              <a:gd name="T71" fmla="*/ 5778 h 6533"/>
              <a:gd name="T72" fmla="*/ 2167 w 6533"/>
              <a:gd name="T73" fmla="*/ 6083 h 6533"/>
              <a:gd name="T74" fmla="*/ 3267 w 6533"/>
              <a:gd name="T75" fmla="*/ 5521 h 6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533" h="6533">
                <a:moveTo>
                  <a:pt x="4645" y="6533"/>
                </a:moveTo>
                <a:lnTo>
                  <a:pt x="3267" y="5830"/>
                </a:lnTo>
                <a:lnTo>
                  <a:pt x="1889" y="6533"/>
                </a:lnTo>
                <a:lnTo>
                  <a:pt x="1889" y="5671"/>
                </a:lnTo>
                <a:lnTo>
                  <a:pt x="2575" y="4934"/>
                </a:lnTo>
                <a:lnTo>
                  <a:pt x="2575" y="4072"/>
                </a:lnTo>
                <a:lnTo>
                  <a:pt x="0" y="4844"/>
                </a:lnTo>
                <a:lnTo>
                  <a:pt x="0" y="3998"/>
                </a:lnTo>
                <a:lnTo>
                  <a:pt x="2575" y="2170"/>
                </a:lnTo>
                <a:lnTo>
                  <a:pt x="2575" y="805"/>
                </a:lnTo>
                <a:cubicBezTo>
                  <a:pt x="2575" y="361"/>
                  <a:pt x="2885" y="0"/>
                  <a:pt x="3267" y="0"/>
                </a:cubicBezTo>
                <a:cubicBezTo>
                  <a:pt x="3648" y="0"/>
                  <a:pt x="3959" y="361"/>
                  <a:pt x="3959" y="805"/>
                </a:cubicBezTo>
                <a:lnTo>
                  <a:pt x="3959" y="2170"/>
                </a:lnTo>
                <a:lnTo>
                  <a:pt x="6533" y="3998"/>
                </a:lnTo>
                <a:lnTo>
                  <a:pt x="6533" y="4844"/>
                </a:lnTo>
                <a:lnTo>
                  <a:pt x="3959" y="4072"/>
                </a:lnTo>
                <a:lnTo>
                  <a:pt x="3959" y="4934"/>
                </a:lnTo>
                <a:lnTo>
                  <a:pt x="4645" y="5671"/>
                </a:lnTo>
                <a:lnTo>
                  <a:pt x="4645" y="6533"/>
                </a:lnTo>
                <a:close/>
                <a:moveTo>
                  <a:pt x="3267" y="5521"/>
                </a:moveTo>
                <a:lnTo>
                  <a:pt x="4367" y="6083"/>
                </a:lnTo>
                <a:lnTo>
                  <a:pt x="4367" y="5778"/>
                </a:lnTo>
                <a:lnTo>
                  <a:pt x="3681" y="5041"/>
                </a:lnTo>
                <a:lnTo>
                  <a:pt x="3681" y="3702"/>
                </a:lnTo>
                <a:lnTo>
                  <a:pt x="6255" y="4474"/>
                </a:lnTo>
                <a:lnTo>
                  <a:pt x="6255" y="4138"/>
                </a:lnTo>
                <a:lnTo>
                  <a:pt x="3681" y="2310"/>
                </a:lnTo>
                <a:lnTo>
                  <a:pt x="3681" y="805"/>
                </a:lnTo>
                <a:cubicBezTo>
                  <a:pt x="3681" y="512"/>
                  <a:pt x="3495" y="274"/>
                  <a:pt x="3267" y="274"/>
                </a:cubicBezTo>
                <a:cubicBezTo>
                  <a:pt x="3038" y="274"/>
                  <a:pt x="2853" y="512"/>
                  <a:pt x="2853" y="805"/>
                </a:cubicBezTo>
                <a:lnTo>
                  <a:pt x="2853" y="2310"/>
                </a:lnTo>
                <a:lnTo>
                  <a:pt x="278" y="4138"/>
                </a:lnTo>
                <a:lnTo>
                  <a:pt x="278" y="4474"/>
                </a:lnTo>
                <a:lnTo>
                  <a:pt x="2853" y="3702"/>
                </a:lnTo>
                <a:lnTo>
                  <a:pt x="2853" y="5041"/>
                </a:lnTo>
                <a:lnTo>
                  <a:pt x="2167" y="5778"/>
                </a:lnTo>
                <a:lnTo>
                  <a:pt x="2167" y="6083"/>
                </a:lnTo>
                <a:lnTo>
                  <a:pt x="3267" y="55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Roboto Black" panose="02000000000000000000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矩形 1028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3231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51" name="Rectangle 34"/>
          <p:cNvSpPr>
            <a:spLocks noChangeArrowheads="1"/>
          </p:cNvSpPr>
          <p:nvPr/>
        </p:nvSpPr>
        <p:spPr bwMode="auto">
          <a:xfrm>
            <a:off x="0" y="6245225"/>
            <a:ext cx="2020789" cy="374650"/>
          </a:xfrm>
          <a:prstGeom prst="rect">
            <a:avLst/>
          </a:prstGeom>
          <a:gradFill flip="none" rotWithShape="1">
            <a:gsLst>
              <a:gs pos="0">
                <a:srgbClr val="FCC896"/>
              </a:gs>
              <a:gs pos="70000">
                <a:srgbClr val="F7E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zh-CN" altLang="en-US">
              <a:solidFill>
                <a:schemeClr val="lt1"/>
              </a:solidFill>
              <a:cs typeface="Roboto Black" panose="02000000000000000000" charset="0"/>
            </a:endParaRPr>
          </a:p>
        </p:txBody>
      </p:sp>
      <p:sp>
        <p:nvSpPr>
          <p:cNvPr id="48" name="Rectangle 31"/>
          <p:cNvSpPr>
            <a:spLocks noChangeArrowheads="1"/>
          </p:cNvSpPr>
          <p:nvPr/>
        </p:nvSpPr>
        <p:spPr bwMode="auto">
          <a:xfrm>
            <a:off x="8054221" y="1"/>
            <a:ext cx="4134604" cy="6858000"/>
          </a:xfrm>
          <a:prstGeom prst="rect">
            <a:avLst/>
          </a:prstGeom>
          <a:solidFill>
            <a:srgbClr val="3B3A7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77" name="Rectangle 29"/>
          <p:cNvSpPr>
            <a:spLocks noChangeArrowheads="1"/>
          </p:cNvSpPr>
          <p:nvPr/>
        </p:nvSpPr>
        <p:spPr bwMode="auto">
          <a:xfrm>
            <a:off x="7480809" y="1"/>
            <a:ext cx="709220" cy="6858000"/>
          </a:xfrm>
          <a:prstGeom prst="rect">
            <a:avLst/>
          </a:prstGeom>
          <a:solidFill>
            <a:srgbClr val="3B3A7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49" name="Rectangle 32"/>
          <p:cNvSpPr>
            <a:spLocks noChangeArrowheads="1"/>
          </p:cNvSpPr>
          <p:nvPr/>
        </p:nvSpPr>
        <p:spPr bwMode="auto">
          <a:xfrm>
            <a:off x="8054221" y="73025"/>
            <a:ext cx="4134604" cy="670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110" name="Freeform 46"/>
          <p:cNvSpPr>
            <a:spLocks noEditPoints="1"/>
          </p:cNvSpPr>
          <p:nvPr/>
        </p:nvSpPr>
        <p:spPr bwMode="auto">
          <a:xfrm>
            <a:off x="10059988" y="5997575"/>
            <a:ext cx="1555750" cy="495300"/>
          </a:xfrm>
          <a:custGeom>
            <a:avLst/>
            <a:gdLst>
              <a:gd name="T0" fmla="*/ 11 w 511"/>
              <a:gd name="T1" fmla="*/ 22 h 162"/>
              <a:gd name="T2" fmla="*/ 11 w 511"/>
              <a:gd name="T3" fmla="*/ 0 h 162"/>
              <a:gd name="T4" fmla="*/ 81 w 511"/>
              <a:gd name="T5" fmla="*/ 0 h 162"/>
              <a:gd name="T6" fmla="*/ 81 w 511"/>
              <a:gd name="T7" fmla="*/ 22 h 162"/>
              <a:gd name="T8" fmla="*/ 81 w 511"/>
              <a:gd name="T9" fmla="*/ 0 h 162"/>
              <a:gd name="T10" fmla="*/ 11 w 511"/>
              <a:gd name="T11" fmla="*/ 70 h 162"/>
              <a:gd name="T12" fmla="*/ 11 w 511"/>
              <a:gd name="T13" fmla="*/ 92 h 162"/>
              <a:gd name="T14" fmla="*/ 151 w 511"/>
              <a:gd name="T15" fmla="*/ 0 h 162"/>
              <a:gd name="T16" fmla="*/ 151 w 511"/>
              <a:gd name="T17" fmla="*/ 22 h 162"/>
              <a:gd name="T18" fmla="*/ 151 w 511"/>
              <a:gd name="T19" fmla="*/ 0 h 162"/>
              <a:gd name="T20" fmla="*/ 209 w 511"/>
              <a:gd name="T21" fmla="*/ 11 h 162"/>
              <a:gd name="T22" fmla="*/ 231 w 511"/>
              <a:gd name="T23" fmla="*/ 11 h 162"/>
              <a:gd name="T24" fmla="*/ 290 w 511"/>
              <a:gd name="T25" fmla="*/ 0 h 162"/>
              <a:gd name="T26" fmla="*/ 290 w 511"/>
              <a:gd name="T27" fmla="*/ 22 h 162"/>
              <a:gd name="T28" fmla="*/ 290 w 511"/>
              <a:gd name="T29" fmla="*/ 0 h 162"/>
              <a:gd name="T30" fmla="*/ 349 w 511"/>
              <a:gd name="T31" fmla="*/ 11 h 162"/>
              <a:gd name="T32" fmla="*/ 371 w 511"/>
              <a:gd name="T33" fmla="*/ 11 h 162"/>
              <a:gd name="T34" fmla="*/ 430 w 511"/>
              <a:gd name="T35" fmla="*/ 0 h 162"/>
              <a:gd name="T36" fmla="*/ 430 w 511"/>
              <a:gd name="T37" fmla="*/ 22 h 162"/>
              <a:gd name="T38" fmla="*/ 430 w 511"/>
              <a:gd name="T39" fmla="*/ 0 h 162"/>
              <a:gd name="T40" fmla="*/ 489 w 511"/>
              <a:gd name="T41" fmla="*/ 11 h 162"/>
              <a:gd name="T42" fmla="*/ 511 w 511"/>
              <a:gd name="T43" fmla="*/ 11 h 162"/>
              <a:gd name="T44" fmla="*/ 81 w 511"/>
              <a:gd name="T45" fmla="*/ 70 h 162"/>
              <a:gd name="T46" fmla="*/ 81 w 511"/>
              <a:gd name="T47" fmla="*/ 92 h 162"/>
              <a:gd name="T48" fmla="*/ 81 w 511"/>
              <a:gd name="T49" fmla="*/ 70 h 162"/>
              <a:gd name="T50" fmla="*/ 139 w 511"/>
              <a:gd name="T51" fmla="*/ 81 h 162"/>
              <a:gd name="T52" fmla="*/ 162 w 511"/>
              <a:gd name="T53" fmla="*/ 81 h 162"/>
              <a:gd name="T54" fmla="*/ 220 w 511"/>
              <a:gd name="T55" fmla="*/ 70 h 162"/>
              <a:gd name="T56" fmla="*/ 220 w 511"/>
              <a:gd name="T57" fmla="*/ 92 h 162"/>
              <a:gd name="T58" fmla="*/ 220 w 511"/>
              <a:gd name="T59" fmla="*/ 70 h 162"/>
              <a:gd name="T60" fmla="*/ 279 w 511"/>
              <a:gd name="T61" fmla="*/ 81 h 162"/>
              <a:gd name="T62" fmla="*/ 301 w 511"/>
              <a:gd name="T63" fmla="*/ 81 h 162"/>
              <a:gd name="T64" fmla="*/ 360 w 511"/>
              <a:gd name="T65" fmla="*/ 70 h 162"/>
              <a:gd name="T66" fmla="*/ 360 w 511"/>
              <a:gd name="T67" fmla="*/ 92 h 162"/>
              <a:gd name="T68" fmla="*/ 360 w 511"/>
              <a:gd name="T69" fmla="*/ 70 h 162"/>
              <a:gd name="T70" fmla="*/ 419 w 511"/>
              <a:gd name="T71" fmla="*/ 81 h 162"/>
              <a:gd name="T72" fmla="*/ 441 w 511"/>
              <a:gd name="T73" fmla="*/ 81 h 162"/>
              <a:gd name="T74" fmla="*/ 500 w 511"/>
              <a:gd name="T75" fmla="*/ 70 h 162"/>
              <a:gd name="T76" fmla="*/ 500 w 511"/>
              <a:gd name="T77" fmla="*/ 92 h 162"/>
              <a:gd name="T78" fmla="*/ 500 w 511"/>
              <a:gd name="T79" fmla="*/ 70 h 162"/>
              <a:gd name="T80" fmla="*/ 0 w 511"/>
              <a:gd name="T81" fmla="*/ 150 h 162"/>
              <a:gd name="T82" fmla="*/ 22 w 511"/>
              <a:gd name="T83" fmla="*/ 150 h 162"/>
              <a:gd name="T84" fmla="*/ 81 w 511"/>
              <a:gd name="T85" fmla="*/ 139 h 162"/>
              <a:gd name="T86" fmla="*/ 81 w 511"/>
              <a:gd name="T87" fmla="*/ 162 h 162"/>
              <a:gd name="T88" fmla="*/ 81 w 511"/>
              <a:gd name="T89" fmla="*/ 139 h 162"/>
              <a:gd name="T90" fmla="*/ 139 w 511"/>
              <a:gd name="T91" fmla="*/ 150 h 162"/>
              <a:gd name="T92" fmla="*/ 162 w 511"/>
              <a:gd name="T93" fmla="*/ 150 h 162"/>
              <a:gd name="T94" fmla="*/ 220 w 511"/>
              <a:gd name="T95" fmla="*/ 139 h 162"/>
              <a:gd name="T96" fmla="*/ 220 w 511"/>
              <a:gd name="T97" fmla="*/ 162 h 162"/>
              <a:gd name="T98" fmla="*/ 220 w 511"/>
              <a:gd name="T99" fmla="*/ 139 h 162"/>
              <a:gd name="T100" fmla="*/ 279 w 511"/>
              <a:gd name="T101" fmla="*/ 150 h 162"/>
              <a:gd name="T102" fmla="*/ 301 w 511"/>
              <a:gd name="T103" fmla="*/ 150 h 162"/>
              <a:gd name="T104" fmla="*/ 360 w 511"/>
              <a:gd name="T105" fmla="*/ 139 h 162"/>
              <a:gd name="T106" fmla="*/ 360 w 511"/>
              <a:gd name="T107" fmla="*/ 162 h 162"/>
              <a:gd name="T108" fmla="*/ 360 w 511"/>
              <a:gd name="T109" fmla="*/ 139 h 162"/>
              <a:gd name="T110" fmla="*/ 419 w 511"/>
              <a:gd name="T111" fmla="*/ 150 h 162"/>
              <a:gd name="T112" fmla="*/ 441 w 511"/>
              <a:gd name="T113" fmla="*/ 150 h 162"/>
              <a:gd name="T114" fmla="*/ 500 w 511"/>
              <a:gd name="T115" fmla="*/ 139 h 162"/>
              <a:gd name="T116" fmla="*/ 500 w 511"/>
              <a:gd name="T117" fmla="*/ 162 h 162"/>
              <a:gd name="T118" fmla="*/ 500 w 511"/>
              <a:gd name="T119" fmla="*/ 13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11" h="162">
                <a:moveTo>
                  <a:pt x="22" y="11"/>
                </a:moveTo>
                <a:cubicBezTo>
                  <a:pt x="22" y="17"/>
                  <a:pt x="17" y="22"/>
                  <a:pt x="11" y="22"/>
                </a:cubicBezTo>
                <a:cubicBezTo>
                  <a:pt x="5" y="22"/>
                  <a:pt x="0" y="17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17" y="0"/>
                  <a:pt x="22" y="5"/>
                  <a:pt x="22" y="11"/>
                </a:cubicBezTo>
                <a:close/>
                <a:moveTo>
                  <a:pt x="81" y="0"/>
                </a:moveTo>
                <a:cubicBezTo>
                  <a:pt x="75" y="0"/>
                  <a:pt x="70" y="5"/>
                  <a:pt x="70" y="11"/>
                </a:cubicBezTo>
                <a:cubicBezTo>
                  <a:pt x="70" y="17"/>
                  <a:pt x="75" y="22"/>
                  <a:pt x="81" y="22"/>
                </a:cubicBezTo>
                <a:cubicBezTo>
                  <a:pt x="87" y="22"/>
                  <a:pt x="92" y="17"/>
                  <a:pt x="92" y="11"/>
                </a:cubicBezTo>
                <a:cubicBezTo>
                  <a:pt x="92" y="5"/>
                  <a:pt x="87" y="0"/>
                  <a:pt x="81" y="0"/>
                </a:cubicBezTo>
                <a:close/>
                <a:moveTo>
                  <a:pt x="22" y="81"/>
                </a:moveTo>
                <a:cubicBezTo>
                  <a:pt x="22" y="75"/>
                  <a:pt x="17" y="70"/>
                  <a:pt x="11" y="70"/>
                </a:cubicBezTo>
                <a:cubicBezTo>
                  <a:pt x="5" y="70"/>
                  <a:pt x="0" y="75"/>
                  <a:pt x="0" y="81"/>
                </a:cubicBezTo>
                <a:cubicBezTo>
                  <a:pt x="0" y="87"/>
                  <a:pt x="5" y="92"/>
                  <a:pt x="11" y="92"/>
                </a:cubicBezTo>
                <a:cubicBezTo>
                  <a:pt x="17" y="92"/>
                  <a:pt x="22" y="87"/>
                  <a:pt x="22" y="81"/>
                </a:cubicBezTo>
                <a:close/>
                <a:moveTo>
                  <a:pt x="151" y="0"/>
                </a:moveTo>
                <a:cubicBezTo>
                  <a:pt x="144" y="0"/>
                  <a:pt x="139" y="5"/>
                  <a:pt x="139" y="11"/>
                </a:cubicBezTo>
                <a:cubicBezTo>
                  <a:pt x="139" y="17"/>
                  <a:pt x="144" y="22"/>
                  <a:pt x="151" y="22"/>
                </a:cubicBezTo>
                <a:cubicBezTo>
                  <a:pt x="157" y="22"/>
                  <a:pt x="162" y="17"/>
                  <a:pt x="162" y="11"/>
                </a:cubicBezTo>
                <a:cubicBezTo>
                  <a:pt x="162" y="5"/>
                  <a:pt x="157" y="0"/>
                  <a:pt x="151" y="0"/>
                </a:cubicBezTo>
                <a:close/>
                <a:moveTo>
                  <a:pt x="220" y="0"/>
                </a:moveTo>
                <a:cubicBezTo>
                  <a:pt x="214" y="0"/>
                  <a:pt x="209" y="5"/>
                  <a:pt x="209" y="11"/>
                </a:cubicBezTo>
                <a:cubicBezTo>
                  <a:pt x="209" y="17"/>
                  <a:pt x="214" y="22"/>
                  <a:pt x="220" y="22"/>
                </a:cubicBezTo>
                <a:cubicBezTo>
                  <a:pt x="226" y="22"/>
                  <a:pt x="231" y="17"/>
                  <a:pt x="231" y="11"/>
                </a:cubicBezTo>
                <a:cubicBezTo>
                  <a:pt x="231" y="5"/>
                  <a:pt x="226" y="0"/>
                  <a:pt x="220" y="0"/>
                </a:cubicBezTo>
                <a:close/>
                <a:moveTo>
                  <a:pt x="290" y="0"/>
                </a:moveTo>
                <a:cubicBezTo>
                  <a:pt x="284" y="0"/>
                  <a:pt x="279" y="5"/>
                  <a:pt x="279" y="11"/>
                </a:cubicBezTo>
                <a:cubicBezTo>
                  <a:pt x="279" y="17"/>
                  <a:pt x="284" y="22"/>
                  <a:pt x="290" y="22"/>
                </a:cubicBezTo>
                <a:cubicBezTo>
                  <a:pt x="296" y="22"/>
                  <a:pt x="301" y="17"/>
                  <a:pt x="301" y="11"/>
                </a:cubicBezTo>
                <a:cubicBezTo>
                  <a:pt x="301" y="5"/>
                  <a:pt x="296" y="0"/>
                  <a:pt x="290" y="0"/>
                </a:cubicBezTo>
                <a:close/>
                <a:moveTo>
                  <a:pt x="360" y="0"/>
                </a:moveTo>
                <a:cubicBezTo>
                  <a:pt x="354" y="0"/>
                  <a:pt x="349" y="5"/>
                  <a:pt x="349" y="11"/>
                </a:cubicBezTo>
                <a:cubicBezTo>
                  <a:pt x="349" y="17"/>
                  <a:pt x="354" y="22"/>
                  <a:pt x="360" y="22"/>
                </a:cubicBezTo>
                <a:cubicBezTo>
                  <a:pt x="366" y="22"/>
                  <a:pt x="371" y="17"/>
                  <a:pt x="371" y="11"/>
                </a:cubicBezTo>
                <a:cubicBezTo>
                  <a:pt x="371" y="5"/>
                  <a:pt x="366" y="0"/>
                  <a:pt x="360" y="0"/>
                </a:cubicBezTo>
                <a:close/>
                <a:moveTo>
                  <a:pt x="430" y="0"/>
                </a:moveTo>
                <a:cubicBezTo>
                  <a:pt x="424" y="0"/>
                  <a:pt x="419" y="5"/>
                  <a:pt x="419" y="11"/>
                </a:cubicBezTo>
                <a:cubicBezTo>
                  <a:pt x="419" y="17"/>
                  <a:pt x="424" y="22"/>
                  <a:pt x="430" y="22"/>
                </a:cubicBezTo>
                <a:cubicBezTo>
                  <a:pt x="436" y="22"/>
                  <a:pt x="441" y="17"/>
                  <a:pt x="441" y="11"/>
                </a:cubicBezTo>
                <a:cubicBezTo>
                  <a:pt x="441" y="5"/>
                  <a:pt x="436" y="0"/>
                  <a:pt x="430" y="0"/>
                </a:cubicBezTo>
                <a:close/>
                <a:moveTo>
                  <a:pt x="500" y="0"/>
                </a:moveTo>
                <a:cubicBezTo>
                  <a:pt x="494" y="0"/>
                  <a:pt x="489" y="5"/>
                  <a:pt x="489" y="11"/>
                </a:cubicBezTo>
                <a:cubicBezTo>
                  <a:pt x="489" y="17"/>
                  <a:pt x="494" y="22"/>
                  <a:pt x="500" y="22"/>
                </a:cubicBezTo>
                <a:cubicBezTo>
                  <a:pt x="506" y="22"/>
                  <a:pt x="511" y="17"/>
                  <a:pt x="511" y="11"/>
                </a:cubicBezTo>
                <a:cubicBezTo>
                  <a:pt x="511" y="5"/>
                  <a:pt x="506" y="0"/>
                  <a:pt x="500" y="0"/>
                </a:cubicBezTo>
                <a:close/>
                <a:moveTo>
                  <a:pt x="81" y="70"/>
                </a:moveTo>
                <a:cubicBezTo>
                  <a:pt x="75" y="70"/>
                  <a:pt x="70" y="75"/>
                  <a:pt x="70" y="81"/>
                </a:cubicBezTo>
                <a:cubicBezTo>
                  <a:pt x="70" y="87"/>
                  <a:pt x="75" y="92"/>
                  <a:pt x="81" y="92"/>
                </a:cubicBezTo>
                <a:cubicBezTo>
                  <a:pt x="87" y="92"/>
                  <a:pt x="92" y="87"/>
                  <a:pt x="92" y="81"/>
                </a:cubicBezTo>
                <a:cubicBezTo>
                  <a:pt x="92" y="75"/>
                  <a:pt x="87" y="70"/>
                  <a:pt x="81" y="70"/>
                </a:cubicBezTo>
                <a:close/>
                <a:moveTo>
                  <a:pt x="151" y="70"/>
                </a:moveTo>
                <a:cubicBezTo>
                  <a:pt x="144" y="70"/>
                  <a:pt x="139" y="75"/>
                  <a:pt x="139" y="81"/>
                </a:cubicBezTo>
                <a:cubicBezTo>
                  <a:pt x="139" y="87"/>
                  <a:pt x="144" y="92"/>
                  <a:pt x="151" y="92"/>
                </a:cubicBezTo>
                <a:cubicBezTo>
                  <a:pt x="157" y="92"/>
                  <a:pt x="162" y="87"/>
                  <a:pt x="162" y="81"/>
                </a:cubicBezTo>
                <a:cubicBezTo>
                  <a:pt x="162" y="75"/>
                  <a:pt x="157" y="70"/>
                  <a:pt x="151" y="70"/>
                </a:cubicBezTo>
                <a:close/>
                <a:moveTo>
                  <a:pt x="220" y="70"/>
                </a:moveTo>
                <a:cubicBezTo>
                  <a:pt x="214" y="70"/>
                  <a:pt x="209" y="75"/>
                  <a:pt x="209" y="81"/>
                </a:cubicBezTo>
                <a:cubicBezTo>
                  <a:pt x="209" y="87"/>
                  <a:pt x="214" y="92"/>
                  <a:pt x="220" y="92"/>
                </a:cubicBezTo>
                <a:cubicBezTo>
                  <a:pt x="226" y="92"/>
                  <a:pt x="231" y="87"/>
                  <a:pt x="231" y="81"/>
                </a:cubicBezTo>
                <a:cubicBezTo>
                  <a:pt x="231" y="75"/>
                  <a:pt x="226" y="70"/>
                  <a:pt x="220" y="70"/>
                </a:cubicBezTo>
                <a:close/>
                <a:moveTo>
                  <a:pt x="290" y="70"/>
                </a:moveTo>
                <a:cubicBezTo>
                  <a:pt x="284" y="70"/>
                  <a:pt x="279" y="75"/>
                  <a:pt x="279" y="81"/>
                </a:cubicBezTo>
                <a:cubicBezTo>
                  <a:pt x="279" y="87"/>
                  <a:pt x="284" y="92"/>
                  <a:pt x="290" y="92"/>
                </a:cubicBezTo>
                <a:cubicBezTo>
                  <a:pt x="296" y="92"/>
                  <a:pt x="301" y="87"/>
                  <a:pt x="301" y="81"/>
                </a:cubicBezTo>
                <a:cubicBezTo>
                  <a:pt x="301" y="75"/>
                  <a:pt x="296" y="70"/>
                  <a:pt x="290" y="70"/>
                </a:cubicBezTo>
                <a:close/>
                <a:moveTo>
                  <a:pt x="360" y="70"/>
                </a:moveTo>
                <a:cubicBezTo>
                  <a:pt x="354" y="70"/>
                  <a:pt x="349" y="75"/>
                  <a:pt x="349" y="81"/>
                </a:cubicBezTo>
                <a:cubicBezTo>
                  <a:pt x="349" y="87"/>
                  <a:pt x="354" y="92"/>
                  <a:pt x="360" y="92"/>
                </a:cubicBezTo>
                <a:cubicBezTo>
                  <a:pt x="366" y="92"/>
                  <a:pt x="371" y="87"/>
                  <a:pt x="371" y="81"/>
                </a:cubicBezTo>
                <a:cubicBezTo>
                  <a:pt x="371" y="75"/>
                  <a:pt x="366" y="70"/>
                  <a:pt x="360" y="70"/>
                </a:cubicBezTo>
                <a:close/>
                <a:moveTo>
                  <a:pt x="430" y="70"/>
                </a:moveTo>
                <a:cubicBezTo>
                  <a:pt x="424" y="70"/>
                  <a:pt x="419" y="75"/>
                  <a:pt x="419" y="81"/>
                </a:cubicBezTo>
                <a:cubicBezTo>
                  <a:pt x="419" y="87"/>
                  <a:pt x="424" y="92"/>
                  <a:pt x="430" y="92"/>
                </a:cubicBezTo>
                <a:cubicBezTo>
                  <a:pt x="436" y="92"/>
                  <a:pt x="441" y="87"/>
                  <a:pt x="441" y="81"/>
                </a:cubicBezTo>
                <a:cubicBezTo>
                  <a:pt x="441" y="75"/>
                  <a:pt x="436" y="70"/>
                  <a:pt x="430" y="70"/>
                </a:cubicBezTo>
                <a:close/>
                <a:moveTo>
                  <a:pt x="500" y="70"/>
                </a:moveTo>
                <a:cubicBezTo>
                  <a:pt x="494" y="70"/>
                  <a:pt x="489" y="75"/>
                  <a:pt x="489" y="81"/>
                </a:cubicBezTo>
                <a:cubicBezTo>
                  <a:pt x="489" y="87"/>
                  <a:pt x="494" y="92"/>
                  <a:pt x="500" y="92"/>
                </a:cubicBezTo>
                <a:cubicBezTo>
                  <a:pt x="506" y="92"/>
                  <a:pt x="511" y="87"/>
                  <a:pt x="511" y="81"/>
                </a:cubicBezTo>
                <a:cubicBezTo>
                  <a:pt x="511" y="75"/>
                  <a:pt x="506" y="70"/>
                  <a:pt x="500" y="70"/>
                </a:cubicBezTo>
                <a:close/>
                <a:moveTo>
                  <a:pt x="11" y="139"/>
                </a:moveTo>
                <a:cubicBezTo>
                  <a:pt x="5" y="139"/>
                  <a:pt x="0" y="144"/>
                  <a:pt x="0" y="150"/>
                </a:cubicBezTo>
                <a:cubicBezTo>
                  <a:pt x="0" y="157"/>
                  <a:pt x="5" y="162"/>
                  <a:pt x="11" y="162"/>
                </a:cubicBezTo>
                <a:cubicBezTo>
                  <a:pt x="17" y="162"/>
                  <a:pt x="22" y="157"/>
                  <a:pt x="22" y="150"/>
                </a:cubicBezTo>
                <a:cubicBezTo>
                  <a:pt x="22" y="144"/>
                  <a:pt x="17" y="139"/>
                  <a:pt x="11" y="139"/>
                </a:cubicBezTo>
                <a:close/>
                <a:moveTo>
                  <a:pt x="81" y="139"/>
                </a:moveTo>
                <a:cubicBezTo>
                  <a:pt x="75" y="139"/>
                  <a:pt x="70" y="144"/>
                  <a:pt x="70" y="150"/>
                </a:cubicBezTo>
                <a:cubicBezTo>
                  <a:pt x="70" y="157"/>
                  <a:pt x="75" y="162"/>
                  <a:pt x="81" y="162"/>
                </a:cubicBezTo>
                <a:cubicBezTo>
                  <a:pt x="87" y="162"/>
                  <a:pt x="92" y="157"/>
                  <a:pt x="92" y="150"/>
                </a:cubicBezTo>
                <a:cubicBezTo>
                  <a:pt x="92" y="144"/>
                  <a:pt x="87" y="139"/>
                  <a:pt x="81" y="139"/>
                </a:cubicBezTo>
                <a:close/>
                <a:moveTo>
                  <a:pt x="151" y="139"/>
                </a:moveTo>
                <a:cubicBezTo>
                  <a:pt x="144" y="139"/>
                  <a:pt x="139" y="144"/>
                  <a:pt x="139" y="150"/>
                </a:cubicBezTo>
                <a:cubicBezTo>
                  <a:pt x="139" y="157"/>
                  <a:pt x="144" y="162"/>
                  <a:pt x="151" y="162"/>
                </a:cubicBezTo>
                <a:cubicBezTo>
                  <a:pt x="157" y="162"/>
                  <a:pt x="162" y="157"/>
                  <a:pt x="162" y="150"/>
                </a:cubicBezTo>
                <a:cubicBezTo>
                  <a:pt x="162" y="144"/>
                  <a:pt x="157" y="139"/>
                  <a:pt x="151" y="139"/>
                </a:cubicBezTo>
                <a:close/>
                <a:moveTo>
                  <a:pt x="220" y="139"/>
                </a:moveTo>
                <a:cubicBezTo>
                  <a:pt x="214" y="139"/>
                  <a:pt x="209" y="144"/>
                  <a:pt x="209" y="150"/>
                </a:cubicBezTo>
                <a:cubicBezTo>
                  <a:pt x="209" y="157"/>
                  <a:pt x="214" y="162"/>
                  <a:pt x="220" y="162"/>
                </a:cubicBezTo>
                <a:cubicBezTo>
                  <a:pt x="226" y="162"/>
                  <a:pt x="231" y="157"/>
                  <a:pt x="231" y="150"/>
                </a:cubicBezTo>
                <a:cubicBezTo>
                  <a:pt x="231" y="144"/>
                  <a:pt x="226" y="139"/>
                  <a:pt x="220" y="139"/>
                </a:cubicBezTo>
                <a:close/>
                <a:moveTo>
                  <a:pt x="290" y="139"/>
                </a:moveTo>
                <a:cubicBezTo>
                  <a:pt x="284" y="139"/>
                  <a:pt x="279" y="144"/>
                  <a:pt x="279" y="150"/>
                </a:cubicBezTo>
                <a:cubicBezTo>
                  <a:pt x="279" y="157"/>
                  <a:pt x="284" y="162"/>
                  <a:pt x="290" y="162"/>
                </a:cubicBezTo>
                <a:cubicBezTo>
                  <a:pt x="296" y="162"/>
                  <a:pt x="301" y="157"/>
                  <a:pt x="301" y="150"/>
                </a:cubicBezTo>
                <a:cubicBezTo>
                  <a:pt x="301" y="144"/>
                  <a:pt x="296" y="139"/>
                  <a:pt x="290" y="139"/>
                </a:cubicBezTo>
                <a:close/>
                <a:moveTo>
                  <a:pt x="360" y="139"/>
                </a:moveTo>
                <a:cubicBezTo>
                  <a:pt x="354" y="139"/>
                  <a:pt x="349" y="144"/>
                  <a:pt x="349" y="150"/>
                </a:cubicBezTo>
                <a:cubicBezTo>
                  <a:pt x="349" y="157"/>
                  <a:pt x="354" y="162"/>
                  <a:pt x="360" y="162"/>
                </a:cubicBezTo>
                <a:cubicBezTo>
                  <a:pt x="366" y="162"/>
                  <a:pt x="371" y="157"/>
                  <a:pt x="371" y="150"/>
                </a:cubicBezTo>
                <a:cubicBezTo>
                  <a:pt x="371" y="144"/>
                  <a:pt x="366" y="139"/>
                  <a:pt x="360" y="139"/>
                </a:cubicBezTo>
                <a:close/>
                <a:moveTo>
                  <a:pt x="430" y="139"/>
                </a:moveTo>
                <a:cubicBezTo>
                  <a:pt x="424" y="139"/>
                  <a:pt x="419" y="144"/>
                  <a:pt x="419" y="150"/>
                </a:cubicBezTo>
                <a:cubicBezTo>
                  <a:pt x="419" y="157"/>
                  <a:pt x="424" y="162"/>
                  <a:pt x="430" y="162"/>
                </a:cubicBezTo>
                <a:cubicBezTo>
                  <a:pt x="436" y="162"/>
                  <a:pt x="441" y="157"/>
                  <a:pt x="441" y="150"/>
                </a:cubicBezTo>
                <a:cubicBezTo>
                  <a:pt x="441" y="144"/>
                  <a:pt x="436" y="139"/>
                  <a:pt x="430" y="139"/>
                </a:cubicBezTo>
                <a:close/>
                <a:moveTo>
                  <a:pt x="500" y="139"/>
                </a:moveTo>
                <a:cubicBezTo>
                  <a:pt x="494" y="139"/>
                  <a:pt x="489" y="144"/>
                  <a:pt x="489" y="150"/>
                </a:cubicBezTo>
                <a:cubicBezTo>
                  <a:pt x="489" y="157"/>
                  <a:pt x="494" y="162"/>
                  <a:pt x="500" y="162"/>
                </a:cubicBezTo>
                <a:cubicBezTo>
                  <a:pt x="506" y="162"/>
                  <a:pt x="511" y="157"/>
                  <a:pt x="511" y="150"/>
                </a:cubicBezTo>
                <a:cubicBezTo>
                  <a:pt x="511" y="144"/>
                  <a:pt x="506" y="139"/>
                  <a:pt x="500" y="1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111" name="Freeform 46"/>
          <p:cNvSpPr>
            <a:spLocks noEditPoints="1"/>
          </p:cNvSpPr>
          <p:nvPr/>
        </p:nvSpPr>
        <p:spPr bwMode="auto">
          <a:xfrm>
            <a:off x="10047486" y="234951"/>
            <a:ext cx="1555750" cy="495300"/>
          </a:xfrm>
          <a:custGeom>
            <a:avLst/>
            <a:gdLst>
              <a:gd name="T0" fmla="*/ 11 w 511"/>
              <a:gd name="T1" fmla="*/ 22 h 162"/>
              <a:gd name="T2" fmla="*/ 11 w 511"/>
              <a:gd name="T3" fmla="*/ 0 h 162"/>
              <a:gd name="T4" fmla="*/ 81 w 511"/>
              <a:gd name="T5" fmla="*/ 0 h 162"/>
              <a:gd name="T6" fmla="*/ 81 w 511"/>
              <a:gd name="T7" fmla="*/ 22 h 162"/>
              <a:gd name="T8" fmla="*/ 81 w 511"/>
              <a:gd name="T9" fmla="*/ 0 h 162"/>
              <a:gd name="T10" fmla="*/ 11 w 511"/>
              <a:gd name="T11" fmla="*/ 70 h 162"/>
              <a:gd name="T12" fmla="*/ 11 w 511"/>
              <a:gd name="T13" fmla="*/ 92 h 162"/>
              <a:gd name="T14" fmla="*/ 151 w 511"/>
              <a:gd name="T15" fmla="*/ 0 h 162"/>
              <a:gd name="T16" fmla="*/ 151 w 511"/>
              <a:gd name="T17" fmla="*/ 22 h 162"/>
              <a:gd name="T18" fmla="*/ 151 w 511"/>
              <a:gd name="T19" fmla="*/ 0 h 162"/>
              <a:gd name="T20" fmla="*/ 209 w 511"/>
              <a:gd name="T21" fmla="*/ 11 h 162"/>
              <a:gd name="T22" fmla="*/ 231 w 511"/>
              <a:gd name="T23" fmla="*/ 11 h 162"/>
              <a:gd name="T24" fmla="*/ 290 w 511"/>
              <a:gd name="T25" fmla="*/ 0 h 162"/>
              <a:gd name="T26" fmla="*/ 290 w 511"/>
              <a:gd name="T27" fmla="*/ 22 h 162"/>
              <a:gd name="T28" fmla="*/ 290 w 511"/>
              <a:gd name="T29" fmla="*/ 0 h 162"/>
              <a:gd name="T30" fmla="*/ 349 w 511"/>
              <a:gd name="T31" fmla="*/ 11 h 162"/>
              <a:gd name="T32" fmla="*/ 371 w 511"/>
              <a:gd name="T33" fmla="*/ 11 h 162"/>
              <a:gd name="T34" fmla="*/ 430 w 511"/>
              <a:gd name="T35" fmla="*/ 0 h 162"/>
              <a:gd name="T36" fmla="*/ 430 w 511"/>
              <a:gd name="T37" fmla="*/ 22 h 162"/>
              <a:gd name="T38" fmla="*/ 430 w 511"/>
              <a:gd name="T39" fmla="*/ 0 h 162"/>
              <a:gd name="T40" fmla="*/ 489 w 511"/>
              <a:gd name="T41" fmla="*/ 11 h 162"/>
              <a:gd name="T42" fmla="*/ 511 w 511"/>
              <a:gd name="T43" fmla="*/ 11 h 162"/>
              <a:gd name="T44" fmla="*/ 81 w 511"/>
              <a:gd name="T45" fmla="*/ 70 h 162"/>
              <a:gd name="T46" fmla="*/ 81 w 511"/>
              <a:gd name="T47" fmla="*/ 92 h 162"/>
              <a:gd name="T48" fmla="*/ 81 w 511"/>
              <a:gd name="T49" fmla="*/ 70 h 162"/>
              <a:gd name="T50" fmla="*/ 139 w 511"/>
              <a:gd name="T51" fmla="*/ 81 h 162"/>
              <a:gd name="T52" fmla="*/ 162 w 511"/>
              <a:gd name="T53" fmla="*/ 81 h 162"/>
              <a:gd name="T54" fmla="*/ 220 w 511"/>
              <a:gd name="T55" fmla="*/ 70 h 162"/>
              <a:gd name="T56" fmla="*/ 220 w 511"/>
              <a:gd name="T57" fmla="*/ 92 h 162"/>
              <a:gd name="T58" fmla="*/ 220 w 511"/>
              <a:gd name="T59" fmla="*/ 70 h 162"/>
              <a:gd name="T60" fmla="*/ 279 w 511"/>
              <a:gd name="T61" fmla="*/ 81 h 162"/>
              <a:gd name="T62" fmla="*/ 301 w 511"/>
              <a:gd name="T63" fmla="*/ 81 h 162"/>
              <a:gd name="T64" fmla="*/ 360 w 511"/>
              <a:gd name="T65" fmla="*/ 70 h 162"/>
              <a:gd name="T66" fmla="*/ 360 w 511"/>
              <a:gd name="T67" fmla="*/ 92 h 162"/>
              <a:gd name="T68" fmla="*/ 360 w 511"/>
              <a:gd name="T69" fmla="*/ 70 h 162"/>
              <a:gd name="T70" fmla="*/ 419 w 511"/>
              <a:gd name="T71" fmla="*/ 81 h 162"/>
              <a:gd name="T72" fmla="*/ 441 w 511"/>
              <a:gd name="T73" fmla="*/ 81 h 162"/>
              <a:gd name="T74" fmla="*/ 500 w 511"/>
              <a:gd name="T75" fmla="*/ 70 h 162"/>
              <a:gd name="T76" fmla="*/ 500 w 511"/>
              <a:gd name="T77" fmla="*/ 92 h 162"/>
              <a:gd name="T78" fmla="*/ 500 w 511"/>
              <a:gd name="T79" fmla="*/ 70 h 162"/>
              <a:gd name="T80" fmla="*/ 0 w 511"/>
              <a:gd name="T81" fmla="*/ 150 h 162"/>
              <a:gd name="T82" fmla="*/ 22 w 511"/>
              <a:gd name="T83" fmla="*/ 150 h 162"/>
              <a:gd name="T84" fmla="*/ 81 w 511"/>
              <a:gd name="T85" fmla="*/ 139 h 162"/>
              <a:gd name="T86" fmla="*/ 81 w 511"/>
              <a:gd name="T87" fmla="*/ 162 h 162"/>
              <a:gd name="T88" fmla="*/ 81 w 511"/>
              <a:gd name="T89" fmla="*/ 139 h 162"/>
              <a:gd name="T90" fmla="*/ 139 w 511"/>
              <a:gd name="T91" fmla="*/ 150 h 162"/>
              <a:gd name="T92" fmla="*/ 162 w 511"/>
              <a:gd name="T93" fmla="*/ 150 h 162"/>
              <a:gd name="T94" fmla="*/ 220 w 511"/>
              <a:gd name="T95" fmla="*/ 139 h 162"/>
              <a:gd name="T96" fmla="*/ 220 w 511"/>
              <a:gd name="T97" fmla="*/ 162 h 162"/>
              <a:gd name="T98" fmla="*/ 220 w 511"/>
              <a:gd name="T99" fmla="*/ 139 h 162"/>
              <a:gd name="T100" fmla="*/ 279 w 511"/>
              <a:gd name="T101" fmla="*/ 150 h 162"/>
              <a:gd name="T102" fmla="*/ 301 w 511"/>
              <a:gd name="T103" fmla="*/ 150 h 162"/>
              <a:gd name="T104" fmla="*/ 360 w 511"/>
              <a:gd name="T105" fmla="*/ 139 h 162"/>
              <a:gd name="T106" fmla="*/ 360 w 511"/>
              <a:gd name="T107" fmla="*/ 162 h 162"/>
              <a:gd name="T108" fmla="*/ 360 w 511"/>
              <a:gd name="T109" fmla="*/ 139 h 162"/>
              <a:gd name="T110" fmla="*/ 419 w 511"/>
              <a:gd name="T111" fmla="*/ 150 h 162"/>
              <a:gd name="T112" fmla="*/ 441 w 511"/>
              <a:gd name="T113" fmla="*/ 150 h 162"/>
              <a:gd name="T114" fmla="*/ 500 w 511"/>
              <a:gd name="T115" fmla="*/ 139 h 162"/>
              <a:gd name="T116" fmla="*/ 500 w 511"/>
              <a:gd name="T117" fmla="*/ 162 h 162"/>
              <a:gd name="T118" fmla="*/ 500 w 511"/>
              <a:gd name="T119" fmla="*/ 13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11" h="162">
                <a:moveTo>
                  <a:pt x="22" y="11"/>
                </a:moveTo>
                <a:cubicBezTo>
                  <a:pt x="22" y="17"/>
                  <a:pt x="17" y="22"/>
                  <a:pt x="11" y="22"/>
                </a:cubicBezTo>
                <a:cubicBezTo>
                  <a:pt x="5" y="22"/>
                  <a:pt x="0" y="17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17" y="0"/>
                  <a:pt x="22" y="5"/>
                  <a:pt x="22" y="11"/>
                </a:cubicBezTo>
                <a:close/>
                <a:moveTo>
                  <a:pt x="81" y="0"/>
                </a:moveTo>
                <a:cubicBezTo>
                  <a:pt x="75" y="0"/>
                  <a:pt x="70" y="5"/>
                  <a:pt x="70" y="11"/>
                </a:cubicBezTo>
                <a:cubicBezTo>
                  <a:pt x="70" y="17"/>
                  <a:pt x="75" y="22"/>
                  <a:pt x="81" y="22"/>
                </a:cubicBezTo>
                <a:cubicBezTo>
                  <a:pt x="87" y="22"/>
                  <a:pt x="92" y="17"/>
                  <a:pt x="92" y="11"/>
                </a:cubicBezTo>
                <a:cubicBezTo>
                  <a:pt x="92" y="5"/>
                  <a:pt x="87" y="0"/>
                  <a:pt x="81" y="0"/>
                </a:cubicBezTo>
                <a:close/>
                <a:moveTo>
                  <a:pt x="22" y="81"/>
                </a:moveTo>
                <a:cubicBezTo>
                  <a:pt x="22" y="75"/>
                  <a:pt x="17" y="70"/>
                  <a:pt x="11" y="70"/>
                </a:cubicBezTo>
                <a:cubicBezTo>
                  <a:pt x="5" y="70"/>
                  <a:pt x="0" y="75"/>
                  <a:pt x="0" y="81"/>
                </a:cubicBezTo>
                <a:cubicBezTo>
                  <a:pt x="0" y="87"/>
                  <a:pt x="5" y="92"/>
                  <a:pt x="11" y="92"/>
                </a:cubicBezTo>
                <a:cubicBezTo>
                  <a:pt x="17" y="92"/>
                  <a:pt x="22" y="87"/>
                  <a:pt x="22" y="81"/>
                </a:cubicBezTo>
                <a:close/>
                <a:moveTo>
                  <a:pt x="151" y="0"/>
                </a:moveTo>
                <a:cubicBezTo>
                  <a:pt x="144" y="0"/>
                  <a:pt x="139" y="5"/>
                  <a:pt x="139" y="11"/>
                </a:cubicBezTo>
                <a:cubicBezTo>
                  <a:pt x="139" y="17"/>
                  <a:pt x="144" y="22"/>
                  <a:pt x="151" y="22"/>
                </a:cubicBezTo>
                <a:cubicBezTo>
                  <a:pt x="157" y="22"/>
                  <a:pt x="162" y="17"/>
                  <a:pt x="162" y="11"/>
                </a:cubicBezTo>
                <a:cubicBezTo>
                  <a:pt x="162" y="5"/>
                  <a:pt x="157" y="0"/>
                  <a:pt x="151" y="0"/>
                </a:cubicBezTo>
                <a:close/>
                <a:moveTo>
                  <a:pt x="220" y="0"/>
                </a:moveTo>
                <a:cubicBezTo>
                  <a:pt x="214" y="0"/>
                  <a:pt x="209" y="5"/>
                  <a:pt x="209" y="11"/>
                </a:cubicBezTo>
                <a:cubicBezTo>
                  <a:pt x="209" y="17"/>
                  <a:pt x="214" y="22"/>
                  <a:pt x="220" y="22"/>
                </a:cubicBezTo>
                <a:cubicBezTo>
                  <a:pt x="226" y="22"/>
                  <a:pt x="231" y="17"/>
                  <a:pt x="231" y="11"/>
                </a:cubicBezTo>
                <a:cubicBezTo>
                  <a:pt x="231" y="5"/>
                  <a:pt x="226" y="0"/>
                  <a:pt x="220" y="0"/>
                </a:cubicBezTo>
                <a:close/>
                <a:moveTo>
                  <a:pt x="290" y="0"/>
                </a:moveTo>
                <a:cubicBezTo>
                  <a:pt x="284" y="0"/>
                  <a:pt x="279" y="5"/>
                  <a:pt x="279" y="11"/>
                </a:cubicBezTo>
                <a:cubicBezTo>
                  <a:pt x="279" y="17"/>
                  <a:pt x="284" y="22"/>
                  <a:pt x="290" y="22"/>
                </a:cubicBezTo>
                <a:cubicBezTo>
                  <a:pt x="296" y="22"/>
                  <a:pt x="301" y="17"/>
                  <a:pt x="301" y="11"/>
                </a:cubicBezTo>
                <a:cubicBezTo>
                  <a:pt x="301" y="5"/>
                  <a:pt x="296" y="0"/>
                  <a:pt x="290" y="0"/>
                </a:cubicBezTo>
                <a:close/>
                <a:moveTo>
                  <a:pt x="360" y="0"/>
                </a:moveTo>
                <a:cubicBezTo>
                  <a:pt x="354" y="0"/>
                  <a:pt x="349" y="5"/>
                  <a:pt x="349" y="11"/>
                </a:cubicBezTo>
                <a:cubicBezTo>
                  <a:pt x="349" y="17"/>
                  <a:pt x="354" y="22"/>
                  <a:pt x="360" y="22"/>
                </a:cubicBezTo>
                <a:cubicBezTo>
                  <a:pt x="366" y="22"/>
                  <a:pt x="371" y="17"/>
                  <a:pt x="371" y="11"/>
                </a:cubicBezTo>
                <a:cubicBezTo>
                  <a:pt x="371" y="5"/>
                  <a:pt x="366" y="0"/>
                  <a:pt x="360" y="0"/>
                </a:cubicBezTo>
                <a:close/>
                <a:moveTo>
                  <a:pt x="430" y="0"/>
                </a:moveTo>
                <a:cubicBezTo>
                  <a:pt x="424" y="0"/>
                  <a:pt x="419" y="5"/>
                  <a:pt x="419" y="11"/>
                </a:cubicBezTo>
                <a:cubicBezTo>
                  <a:pt x="419" y="17"/>
                  <a:pt x="424" y="22"/>
                  <a:pt x="430" y="22"/>
                </a:cubicBezTo>
                <a:cubicBezTo>
                  <a:pt x="436" y="22"/>
                  <a:pt x="441" y="17"/>
                  <a:pt x="441" y="11"/>
                </a:cubicBezTo>
                <a:cubicBezTo>
                  <a:pt x="441" y="5"/>
                  <a:pt x="436" y="0"/>
                  <a:pt x="430" y="0"/>
                </a:cubicBezTo>
                <a:close/>
                <a:moveTo>
                  <a:pt x="500" y="0"/>
                </a:moveTo>
                <a:cubicBezTo>
                  <a:pt x="494" y="0"/>
                  <a:pt x="489" y="5"/>
                  <a:pt x="489" y="11"/>
                </a:cubicBezTo>
                <a:cubicBezTo>
                  <a:pt x="489" y="17"/>
                  <a:pt x="494" y="22"/>
                  <a:pt x="500" y="22"/>
                </a:cubicBezTo>
                <a:cubicBezTo>
                  <a:pt x="506" y="22"/>
                  <a:pt x="511" y="17"/>
                  <a:pt x="511" y="11"/>
                </a:cubicBezTo>
                <a:cubicBezTo>
                  <a:pt x="511" y="5"/>
                  <a:pt x="506" y="0"/>
                  <a:pt x="500" y="0"/>
                </a:cubicBezTo>
                <a:close/>
                <a:moveTo>
                  <a:pt x="81" y="70"/>
                </a:moveTo>
                <a:cubicBezTo>
                  <a:pt x="75" y="70"/>
                  <a:pt x="70" y="75"/>
                  <a:pt x="70" y="81"/>
                </a:cubicBezTo>
                <a:cubicBezTo>
                  <a:pt x="70" y="87"/>
                  <a:pt x="75" y="92"/>
                  <a:pt x="81" y="92"/>
                </a:cubicBezTo>
                <a:cubicBezTo>
                  <a:pt x="87" y="92"/>
                  <a:pt x="92" y="87"/>
                  <a:pt x="92" y="81"/>
                </a:cubicBezTo>
                <a:cubicBezTo>
                  <a:pt x="92" y="75"/>
                  <a:pt x="87" y="70"/>
                  <a:pt x="81" y="70"/>
                </a:cubicBezTo>
                <a:close/>
                <a:moveTo>
                  <a:pt x="151" y="70"/>
                </a:moveTo>
                <a:cubicBezTo>
                  <a:pt x="144" y="70"/>
                  <a:pt x="139" y="75"/>
                  <a:pt x="139" y="81"/>
                </a:cubicBezTo>
                <a:cubicBezTo>
                  <a:pt x="139" y="87"/>
                  <a:pt x="144" y="92"/>
                  <a:pt x="151" y="92"/>
                </a:cubicBezTo>
                <a:cubicBezTo>
                  <a:pt x="157" y="92"/>
                  <a:pt x="162" y="87"/>
                  <a:pt x="162" y="81"/>
                </a:cubicBezTo>
                <a:cubicBezTo>
                  <a:pt x="162" y="75"/>
                  <a:pt x="157" y="70"/>
                  <a:pt x="151" y="70"/>
                </a:cubicBezTo>
                <a:close/>
                <a:moveTo>
                  <a:pt x="220" y="70"/>
                </a:moveTo>
                <a:cubicBezTo>
                  <a:pt x="214" y="70"/>
                  <a:pt x="209" y="75"/>
                  <a:pt x="209" y="81"/>
                </a:cubicBezTo>
                <a:cubicBezTo>
                  <a:pt x="209" y="87"/>
                  <a:pt x="214" y="92"/>
                  <a:pt x="220" y="92"/>
                </a:cubicBezTo>
                <a:cubicBezTo>
                  <a:pt x="226" y="92"/>
                  <a:pt x="231" y="87"/>
                  <a:pt x="231" y="81"/>
                </a:cubicBezTo>
                <a:cubicBezTo>
                  <a:pt x="231" y="75"/>
                  <a:pt x="226" y="70"/>
                  <a:pt x="220" y="70"/>
                </a:cubicBezTo>
                <a:close/>
                <a:moveTo>
                  <a:pt x="290" y="70"/>
                </a:moveTo>
                <a:cubicBezTo>
                  <a:pt x="284" y="70"/>
                  <a:pt x="279" y="75"/>
                  <a:pt x="279" y="81"/>
                </a:cubicBezTo>
                <a:cubicBezTo>
                  <a:pt x="279" y="87"/>
                  <a:pt x="284" y="92"/>
                  <a:pt x="290" y="92"/>
                </a:cubicBezTo>
                <a:cubicBezTo>
                  <a:pt x="296" y="92"/>
                  <a:pt x="301" y="87"/>
                  <a:pt x="301" y="81"/>
                </a:cubicBezTo>
                <a:cubicBezTo>
                  <a:pt x="301" y="75"/>
                  <a:pt x="296" y="70"/>
                  <a:pt x="290" y="70"/>
                </a:cubicBezTo>
                <a:close/>
                <a:moveTo>
                  <a:pt x="360" y="70"/>
                </a:moveTo>
                <a:cubicBezTo>
                  <a:pt x="354" y="70"/>
                  <a:pt x="349" y="75"/>
                  <a:pt x="349" y="81"/>
                </a:cubicBezTo>
                <a:cubicBezTo>
                  <a:pt x="349" y="87"/>
                  <a:pt x="354" y="92"/>
                  <a:pt x="360" y="92"/>
                </a:cubicBezTo>
                <a:cubicBezTo>
                  <a:pt x="366" y="92"/>
                  <a:pt x="371" y="87"/>
                  <a:pt x="371" y="81"/>
                </a:cubicBezTo>
                <a:cubicBezTo>
                  <a:pt x="371" y="75"/>
                  <a:pt x="366" y="70"/>
                  <a:pt x="360" y="70"/>
                </a:cubicBezTo>
                <a:close/>
                <a:moveTo>
                  <a:pt x="430" y="70"/>
                </a:moveTo>
                <a:cubicBezTo>
                  <a:pt x="424" y="70"/>
                  <a:pt x="419" y="75"/>
                  <a:pt x="419" y="81"/>
                </a:cubicBezTo>
                <a:cubicBezTo>
                  <a:pt x="419" y="87"/>
                  <a:pt x="424" y="92"/>
                  <a:pt x="430" y="92"/>
                </a:cubicBezTo>
                <a:cubicBezTo>
                  <a:pt x="436" y="92"/>
                  <a:pt x="441" y="87"/>
                  <a:pt x="441" y="81"/>
                </a:cubicBezTo>
                <a:cubicBezTo>
                  <a:pt x="441" y="75"/>
                  <a:pt x="436" y="70"/>
                  <a:pt x="430" y="70"/>
                </a:cubicBezTo>
                <a:close/>
                <a:moveTo>
                  <a:pt x="500" y="70"/>
                </a:moveTo>
                <a:cubicBezTo>
                  <a:pt x="494" y="70"/>
                  <a:pt x="489" y="75"/>
                  <a:pt x="489" y="81"/>
                </a:cubicBezTo>
                <a:cubicBezTo>
                  <a:pt x="489" y="87"/>
                  <a:pt x="494" y="92"/>
                  <a:pt x="500" y="92"/>
                </a:cubicBezTo>
                <a:cubicBezTo>
                  <a:pt x="506" y="92"/>
                  <a:pt x="511" y="87"/>
                  <a:pt x="511" y="81"/>
                </a:cubicBezTo>
                <a:cubicBezTo>
                  <a:pt x="511" y="75"/>
                  <a:pt x="506" y="70"/>
                  <a:pt x="500" y="70"/>
                </a:cubicBezTo>
                <a:close/>
                <a:moveTo>
                  <a:pt x="11" y="139"/>
                </a:moveTo>
                <a:cubicBezTo>
                  <a:pt x="5" y="139"/>
                  <a:pt x="0" y="144"/>
                  <a:pt x="0" y="150"/>
                </a:cubicBezTo>
                <a:cubicBezTo>
                  <a:pt x="0" y="157"/>
                  <a:pt x="5" y="162"/>
                  <a:pt x="11" y="162"/>
                </a:cubicBezTo>
                <a:cubicBezTo>
                  <a:pt x="17" y="162"/>
                  <a:pt x="22" y="157"/>
                  <a:pt x="22" y="150"/>
                </a:cubicBezTo>
                <a:cubicBezTo>
                  <a:pt x="22" y="144"/>
                  <a:pt x="17" y="139"/>
                  <a:pt x="11" y="139"/>
                </a:cubicBezTo>
                <a:close/>
                <a:moveTo>
                  <a:pt x="81" y="139"/>
                </a:moveTo>
                <a:cubicBezTo>
                  <a:pt x="75" y="139"/>
                  <a:pt x="70" y="144"/>
                  <a:pt x="70" y="150"/>
                </a:cubicBezTo>
                <a:cubicBezTo>
                  <a:pt x="70" y="157"/>
                  <a:pt x="75" y="162"/>
                  <a:pt x="81" y="162"/>
                </a:cubicBezTo>
                <a:cubicBezTo>
                  <a:pt x="87" y="162"/>
                  <a:pt x="92" y="157"/>
                  <a:pt x="92" y="150"/>
                </a:cubicBezTo>
                <a:cubicBezTo>
                  <a:pt x="92" y="144"/>
                  <a:pt x="87" y="139"/>
                  <a:pt x="81" y="139"/>
                </a:cubicBezTo>
                <a:close/>
                <a:moveTo>
                  <a:pt x="151" y="139"/>
                </a:moveTo>
                <a:cubicBezTo>
                  <a:pt x="144" y="139"/>
                  <a:pt x="139" y="144"/>
                  <a:pt x="139" y="150"/>
                </a:cubicBezTo>
                <a:cubicBezTo>
                  <a:pt x="139" y="157"/>
                  <a:pt x="144" y="162"/>
                  <a:pt x="151" y="162"/>
                </a:cubicBezTo>
                <a:cubicBezTo>
                  <a:pt x="157" y="162"/>
                  <a:pt x="162" y="157"/>
                  <a:pt x="162" y="150"/>
                </a:cubicBezTo>
                <a:cubicBezTo>
                  <a:pt x="162" y="144"/>
                  <a:pt x="157" y="139"/>
                  <a:pt x="151" y="139"/>
                </a:cubicBezTo>
                <a:close/>
                <a:moveTo>
                  <a:pt x="220" y="139"/>
                </a:moveTo>
                <a:cubicBezTo>
                  <a:pt x="214" y="139"/>
                  <a:pt x="209" y="144"/>
                  <a:pt x="209" y="150"/>
                </a:cubicBezTo>
                <a:cubicBezTo>
                  <a:pt x="209" y="157"/>
                  <a:pt x="214" y="162"/>
                  <a:pt x="220" y="162"/>
                </a:cubicBezTo>
                <a:cubicBezTo>
                  <a:pt x="226" y="162"/>
                  <a:pt x="231" y="157"/>
                  <a:pt x="231" y="150"/>
                </a:cubicBezTo>
                <a:cubicBezTo>
                  <a:pt x="231" y="144"/>
                  <a:pt x="226" y="139"/>
                  <a:pt x="220" y="139"/>
                </a:cubicBezTo>
                <a:close/>
                <a:moveTo>
                  <a:pt x="290" y="139"/>
                </a:moveTo>
                <a:cubicBezTo>
                  <a:pt x="284" y="139"/>
                  <a:pt x="279" y="144"/>
                  <a:pt x="279" y="150"/>
                </a:cubicBezTo>
                <a:cubicBezTo>
                  <a:pt x="279" y="157"/>
                  <a:pt x="284" y="162"/>
                  <a:pt x="290" y="162"/>
                </a:cubicBezTo>
                <a:cubicBezTo>
                  <a:pt x="296" y="162"/>
                  <a:pt x="301" y="157"/>
                  <a:pt x="301" y="150"/>
                </a:cubicBezTo>
                <a:cubicBezTo>
                  <a:pt x="301" y="144"/>
                  <a:pt x="296" y="139"/>
                  <a:pt x="290" y="139"/>
                </a:cubicBezTo>
                <a:close/>
                <a:moveTo>
                  <a:pt x="360" y="139"/>
                </a:moveTo>
                <a:cubicBezTo>
                  <a:pt x="354" y="139"/>
                  <a:pt x="349" y="144"/>
                  <a:pt x="349" y="150"/>
                </a:cubicBezTo>
                <a:cubicBezTo>
                  <a:pt x="349" y="157"/>
                  <a:pt x="354" y="162"/>
                  <a:pt x="360" y="162"/>
                </a:cubicBezTo>
                <a:cubicBezTo>
                  <a:pt x="366" y="162"/>
                  <a:pt x="371" y="157"/>
                  <a:pt x="371" y="150"/>
                </a:cubicBezTo>
                <a:cubicBezTo>
                  <a:pt x="371" y="144"/>
                  <a:pt x="366" y="139"/>
                  <a:pt x="360" y="139"/>
                </a:cubicBezTo>
                <a:close/>
                <a:moveTo>
                  <a:pt x="430" y="139"/>
                </a:moveTo>
                <a:cubicBezTo>
                  <a:pt x="424" y="139"/>
                  <a:pt x="419" y="144"/>
                  <a:pt x="419" y="150"/>
                </a:cubicBezTo>
                <a:cubicBezTo>
                  <a:pt x="419" y="157"/>
                  <a:pt x="424" y="162"/>
                  <a:pt x="430" y="162"/>
                </a:cubicBezTo>
                <a:cubicBezTo>
                  <a:pt x="436" y="162"/>
                  <a:pt x="441" y="157"/>
                  <a:pt x="441" y="150"/>
                </a:cubicBezTo>
                <a:cubicBezTo>
                  <a:pt x="441" y="144"/>
                  <a:pt x="436" y="139"/>
                  <a:pt x="430" y="139"/>
                </a:cubicBezTo>
                <a:close/>
                <a:moveTo>
                  <a:pt x="500" y="139"/>
                </a:moveTo>
                <a:cubicBezTo>
                  <a:pt x="494" y="139"/>
                  <a:pt x="489" y="144"/>
                  <a:pt x="489" y="150"/>
                </a:cubicBezTo>
                <a:cubicBezTo>
                  <a:pt x="489" y="157"/>
                  <a:pt x="494" y="162"/>
                  <a:pt x="500" y="162"/>
                </a:cubicBezTo>
                <a:cubicBezTo>
                  <a:pt x="506" y="162"/>
                  <a:pt x="511" y="157"/>
                  <a:pt x="511" y="150"/>
                </a:cubicBezTo>
                <a:cubicBezTo>
                  <a:pt x="511" y="144"/>
                  <a:pt x="506" y="139"/>
                  <a:pt x="500" y="1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113" name="矩形 112"/>
          <p:cNvSpPr/>
          <p:nvPr/>
        </p:nvSpPr>
        <p:spPr bwMode="auto">
          <a:xfrm>
            <a:off x="249058" y="1209090"/>
            <a:ext cx="6818637" cy="24301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endParaRPr lang="en-US" altLang="zh-CN" sz="72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Roboto Black" panose="02000000000000000000" charset="0"/>
            </a:endParaRPr>
          </a:p>
          <a:p>
            <a:pPr defTabSz="914400"/>
            <a:r>
              <a:rPr lang="en-US" altLang="zh-CN" sz="80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Roboto Black" panose="02000000000000000000" charset="0"/>
              </a:rPr>
              <a:t>THANK YOU</a:t>
            </a:r>
            <a:endParaRPr lang="zh-CN" altLang="en-US" sz="80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Roboto Black" panose="02000000000000000000" charset="0"/>
            </a:endParaRPr>
          </a:p>
        </p:txBody>
      </p:sp>
      <p:sp>
        <p:nvSpPr>
          <p:cNvPr id="121" name="Freeform 46"/>
          <p:cNvSpPr>
            <a:spLocks noEditPoints="1"/>
          </p:cNvSpPr>
          <p:nvPr/>
        </p:nvSpPr>
        <p:spPr bwMode="auto">
          <a:xfrm>
            <a:off x="113120" y="234800"/>
            <a:ext cx="771335" cy="245568"/>
          </a:xfrm>
          <a:custGeom>
            <a:avLst/>
            <a:gdLst>
              <a:gd name="T0" fmla="*/ 11 w 511"/>
              <a:gd name="T1" fmla="*/ 22 h 162"/>
              <a:gd name="T2" fmla="*/ 11 w 511"/>
              <a:gd name="T3" fmla="*/ 0 h 162"/>
              <a:gd name="T4" fmla="*/ 81 w 511"/>
              <a:gd name="T5" fmla="*/ 0 h 162"/>
              <a:gd name="T6" fmla="*/ 81 w 511"/>
              <a:gd name="T7" fmla="*/ 22 h 162"/>
              <a:gd name="T8" fmla="*/ 81 w 511"/>
              <a:gd name="T9" fmla="*/ 0 h 162"/>
              <a:gd name="T10" fmla="*/ 11 w 511"/>
              <a:gd name="T11" fmla="*/ 70 h 162"/>
              <a:gd name="T12" fmla="*/ 11 w 511"/>
              <a:gd name="T13" fmla="*/ 92 h 162"/>
              <a:gd name="T14" fmla="*/ 151 w 511"/>
              <a:gd name="T15" fmla="*/ 0 h 162"/>
              <a:gd name="T16" fmla="*/ 151 w 511"/>
              <a:gd name="T17" fmla="*/ 22 h 162"/>
              <a:gd name="T18" fmla="*/ 151 w 511"/>
              <a:gd name="T19" fmla="*/ 0 h 162"/>
              <a:gd name="T20" fmla="*/ 209 w 511"/>
              <a:gd name="T21" fmla="*/ 11 h 162"/>
              <a:gd name="T22" fmla="*/ 231 w 511"/>
              <a:gd name="T23" fmla="*/ 11 h 162"/>
              <a:gd name="T24" fmla="*/ 290 w 511"/>
              <a:gd name="T25" fmla="*/ 0 h 162"/>
              <a:gd name="T26" fmla="*/ 290 w 511"/>
              <a:gd name="T27" fmla="*/ 22 h 162"/>
              <a:gd name="T28" fmla="*/ 290 w 511"/>
              <a:gd name="T29" fmla="*/ 0 h 162"/>
              <a:gd name="T30" fmla="*/ 349 w 511"/>
              <a:gd name="T31" fmla="*/ 11 h 162"/>
              <a:gd name="T32" fmla="*/ 371 w 511"/>
              <a:gd name="T33" fmla="*/ 11 h 162"/>
              <a:gd name="T34" fmla="*/ 430 w 511"/>
              <a:gd name="T35" fmla="*/ 0 h 162"/>
              <a:gd name="T36" fmla="*/ 430 w 511"/>
              <a:gd name="T37" fmla="*/ 22 h 162"/>
              <a:gd name="T38" fmla="*/ 430 w 511"/>
              <a:gd name="T39" fmla="*/ 0 h 162"/>
              <a:gd name="T40" fmla="*/ 489 w 511"/>
              <a:gd name="T41" fmla="*/ 11 h 162"/>
              <a:gd name="T42" fmla="*/ 511 w 511"/>
              <a:gd name="T43" fmla="*/ 11 h 162"/>
              <a:gd name="T44" fmla="*/ 81 w 511"/>
              <a:gd name="T45" fmla="*/ 70 h 162"/>
              <a:gd name="T46" fmla="*/ 81 w 511"/>
              <a:gd name="T47" fmla="*/ 92 h 162"/>
              <a:gd name="T48" fmla="*/ 81 w 511"/>
              <a:gd name="T49" fmla="*/ 70 h 162"/>
              <a:gd name="T50" fmla="*/ 139 w 511"/>
              <a:gd name="T51" fmla="*/ 81 h 162"/>
              <a:gd name="T52" fmla="*/ 162 w 511"/>
              <a:gd name="T53" fmla="*/ 81 h 162"/>
              <a:gd name="T54" fmla="*/ 220 w 511"/>
              <a:gd name="T55" fmla="*/ 70 h 162"/>
              <a:gd name="T56" fmla="*/ 220 w 511"/>
              <a:gd name="T57" fmla="*/ 92 h 162"/>
              <a:gd name="T58" fmla="*/ 220 w 511"/>
              <a:gd name="T59" fmla="*/ 70 h 162"/>
              <a:gd name="T60" fmla="*/ 279 w 511"/>
              <a:gd name="T61" fmla="*/ 81 h 162"/>
              <a:gd name="T62" fmla="*/ 301 w 511"/>
              <a:gd name="T63" fmla="*/ 81 h 162"/>
              <a:gd name="T64" fmla="*/ 360 w 511"/>
              <a:gd name="T65" fmla="*/ 70 h 162"/>
              <a:gd name="T66" fmla="*/ 360 w 511"/>
              <a:gd name="T67" fmla="*/ 92 h 162"/>
              <a:gd name="T68" fmla="*/ 360 w 511"/>
              <a:gd name="T69" fmla="*/ 70 h 162"/>
              <a:gd name="T70" fmla="*/ 419 w 511"/>
              <a:gd name="T71" fmla="*/ 81 h 162"/>
              <a:gd name="T72" fmla="*/ 441 w 511"/>
              <a:gd name="T73" fmla="*/ 81 h 162"/>
              <a:gd name="T74" fmla="*/ 500 w 511"/>
              <a:gd name="T75" fmla="*/ 70 h 162"/>
              <a:gd name="T76" fmla="*/ 500 w 511"/>
              <a:gd name="T77" fmla="*/ 92 h 162"/>
              <a:gd name="T78" fmla="*/ 500 w 511"/>
              <a:gd name="T79" fmla="*/ 70 h 162"/>
              <a:gd name="T80" fmla="*/ 0 w 511"/>
              <a:gd name="T81" fmla="*/ 150 h 162"/>
              <a:gd name="T82" fmla="*/ 22 w 511"/>
              <a:gd name="T83" fmla="*/ 150 h 162"/>
              <a:gd name="T84" fmla="*/ 81 w 511"/>
              <a:gd name="T85" fmla="*/ 139 h 162"/>
              <a:gd name="T86" fmla="*/ 81 w 511"/>
              <a:gd name="T87" fmla="*/ 162 h 162"/>
              <a:gd name="T88" fmla="*/ 81 w 511"/>
              <a:gd name="T89" fmla="*/ 139 h 162"/>
              <a:gd name="T90" fmla="*/ 139 w 511"/>
              <a:gd name="T91" fmla="*/ 150 h 162"/>
              <a:gd name="T92" fmla="*/ 162 w 511"/>
              <a:gd name="T93" fmla="*/ 150 h 162"/>
              <a:gd name="T94" fmla="*/ 220 w 511"/>
              <a:gd name="T95" fmla="*/ 139 h 162"/>
              <a:gd name="T96" fmla="*/ 220 w 511"/>
              <a:gd name="T97" fmla="*/ 162 h 162"/>
              <a:gd name="T98" fmla="*/ 220 w 511"/>
              <a:gd name="T99" fmla="*/ 139 h 162"/>
              <a:gd name="T100" fmla="*/ 279 w 511"/>
              <a:gd name="T101" fmla="*/ 150 h 162"/>
              <a:gd name="T102" fmla="*/ 301 w 511"/>
              <a:gd name="T103" fmla="*/ 150 h 162"/>
              <a:gd name="T104" fmla="*/ 360 w 511"/>
              <a:gd name="T105" fmla="*/ 139 h 162"/>
              <a:gd name="T106" fmla="*/ 360 w 511"/>
              <a:gd name="T107" fmla="*/ 162 h 162"/>
              <a:gd name="T108" fmla="*/ 360 w 511"/>
              <a:gd name="T109" fmla="*/ 139 h 162"/>
              <a:gd name="T110" fmla="*/ 419 w 511"/>
              <a:gd name="T111" fmla="*/ 150 h 162"/>
              <a:gd name="T112" fmla="*/ 441 w 511"/>
              <a:gd name="T113" fmla="*/ 150 h 162"/>
              <a:gd name="T114" fmla="*/ 500 w 511"/>
              <a:gd name="T115" fmla="*/ 139 h 162"/>
              <a:gd name="T116" fmla="*/ 500 w 511"/>
              <a:gd name="T117" fmla="*/ 162 h 162"/>
              <a:gd name="T118" fmla="*/ 500 w 511"/>
              <a:gd name="T119" fmla="*/ 13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11" h="162">
                <a:moveTo>
                  <a:pt x="22" y="11"/>
                </a:moveTo>
                <a:cubicBezTo>
                  <a:pt x="22" y="17"/>
                  <a:pt x="17" y="22"/>
                  <a:pt x="11" y="22"/>
                </a:cubicBezTo>
                <a:cubicBezTo>
                  <a:pt x="5" y="22"/>
                  <a:pt x="0" y="17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17" y="0"/>
                  <a:pt x="22" y="5"/>
                  <a:pt x="22" y="11"/>
                </a:cubicBezTo>
                <a:close/>
                <a:moveTo>
                  <a:pt x="81" y="0"/>
                </a:moveTo>
                <a:cubicBezTo>
                  <a:pt x="75" y="0"/>
                  <a:pt x="70" y="5"/>
                  <a:pt x="70" y="11"/>
                </a:cubicBezTo>
                <a:cubicBezTo>
                  <a:pt x="70" y="17"/>
                  <a:pt x="75" y="22"/>
                  <a:pt x="81" y="22"/>
                </a:cubicBezTo>
                <a:cubicBezTo>
                  <a:pt x="87" y="22"/>
                  <a:pt x="92" y="17"/>
                  <a:pt x="92" y="11"/>
                </a:cubicBezTo>
                <a:cubicBezTo>
                  <a:pt x="92" y="5"/>
                  <a:pt x="87" y="0"/>
                  <a:pt x="81" y="0"/>
                </a:cubicBezTo>
                <a:close/>
                <a:moveTo>
                  <a:pt x="22" y="81"/>
                </a:moveTo>
                <a:cubicBezTo>
                  <a:pt x="22" y="75"/>
                  <a:pt x="17" y="70"/>
                  <a:pt x="11" y="70"/>
                </a:cubicBezTo>
                <a:cubicBezTo>
                  <a:pt x="5" y="70"/>
                  <a:pt x="0" y="75"/>
                  <a:pt x="0" y="81"/>
                </a:cubicBezTo>
                <a:cubicBezTo>
                  <a:pt x="0" y="87"/>
                  <a:pt x="5" y="92"/>
                  <a:pt x="11" y="92"/>
                </a:cubicBezTo>
                <a:cubicBezTo>
                  <a:pt x="17" y="92"/>
                  <a:pt x="22" y="87"/>
                  <a:pt x="22" y="81"/>
                </a:cubicBezTo>
                <a:close/>
                <a:moveTo>
                  <a:pt x="151" y="0"/>
                </a:moveTo>
                <a:cubicBezTo>
                  <a:pt x="144" y="0"/>
                  <a:pt x="139" y="5"/>
                  <a:pt x="139" y="11"/>
                </a:cubicBezTo>
                <a:cubicBezTo>
                  <a:pt x="139" y="17"/>
                  <a:pt x="144" y="22"/>
                  <a:pt x="151" y="22"/>
                </a:cubicBezTo>
                <a:cubicBezTo>
                  <a:pt x="157" y="22"/>
                  <a:pt x="162" y="17"/>
                  <a:pt x="162" y="11"/>
                </a:cubicBezTo>
                <a:cubicBezTo>
                  <a:pt x="162" y="5"/>
                  <a:pt x="157" y="0"/>
                  <a:pt x="151" y="0"/>
                </a:cubicBezTo>
                <a:close/>
                <a:moveTo>
                  <a:pt x="220" y="0"/>
                </a:moveTo>
                <a:cubicBezTo>
                  <a:pt x="214" y="0"/>
                  <a:pt x="209" y="5"/>
                  <a:pt x="209" y="11"/>
                </a:cubicBezTo>
                <a:cubicBezTo>
                  <a:pt x="209" y="17"/>
                  <a:pt x="214" y="22"/>
                  <a:pt x="220" y="22"/>
                </a:cubicBezTo>
                <a:cubicBezTo>
                  <a:pt x="226" y="22"/>
                  <a:pt x="231" y="17"/>
                  <a:pt x="231" y="11"/>
                </a:cubicBezTo>
                <a:cubicBezTo>
                  <a:pt x="231" y="5"/>
                  <a:pt x="226" y="0"/>
                  <a:pt x="220" y="0"/>
                </a:cubicBezTo>
                <a:close/>
                <a:moveTo>
                  <a:pt x="290" y="0"/>
                </a:moveTo>
                <a:cubicBezTo>
                  <a:pt x="284" y="0"/>
                  <a:pt x="279" y="5"/>
                  <a:pt x="279" y="11"/>
                </a:cubicBezTo>
                <a:cubicBezTo>
                  <a:pt x="279" y="17"/>
                  <a:pt x="284" y="22"/>
                  <a:pt x="290" y="22"/>
                </a:cubicBezTo>
                <a:cubicBezTo>
                  <a:pt x="296" y="22"/>
                  <a:pt x="301" y="17"/>
                  <a:pt x="301" y="11"/>
                </a:cubicBezTo>
                <a:cubicBezTo>
                  <a:pt x="301" y="5"/>
                  <a:pt x="296" y="0"/>
                  <a:pt x="290" y="0"/>
                </a:cubicBezTo>
                <a:close/>
                <a:moveTo>
                  <a:pt x="360" y="0"/>
                </a:moveTo>
                <a:cubicBezTo>
                  <a:pt x="354" y="0"/>
                  <a:pt x="349" y="5"/>
                  <a:pt x="349" y="11"/>
                </a:cubicBezTo>
                <a:cubicBezTo>
                  <a:pt x="349" y="17"/>
                  <a:pt x="354" y="22"/>
                  <a:pt x="360" y="22"/>
                </a:cubicBezTo>
                <a:cubicBezTo>
                  <a:pt x="366" y="22"/>
                  <a:pt x="371" y="17"/>
                  <a:pt x="371" y="11"/>
                </a:cubicBezTo>
                <a:cubicBezTo>
                  <a:pt x="371" y="5"/>
                  <a:pt x="366" y="0"/>
                  <a:pt x="360" y="0"/>
                </a:cubicBezTo>
                <a:close/>
                <a:moveTo>
                  <a:pt x="430" y="0"/>
                </a:moveTo>
                <a:cubicBezTo>
                  <a:pt x="424" y="0"/>
                  <a:pt x="419" y="5"/>
                  <a:pt x="419" y="11"/>
                </a:cubicBezTo>
                <a:cubicBezTo>
                  <a:pt x="419" y="17"/>
                  <a:pt x="424" y="22"/>
                  <a:pt x="430" y="22"/>
                </a:cubicBezTo>
                <a:cubicBezTo>
                  <a:pt x="436" y="22"/>
                  <a:pt x="441" y="17"/>
                  <a:pt x="441" y="11"/>
                </a:cubicBezTo>
                <a:cubicBezTo>
                  <a:pt x="441" y="5"/>
                  <a:pt x="436" y="0"/>
                  <a:pt x="430" y="0"/>
                </a:cubicBezTo>
                <a:close/>
                <a:moveTo>
                  <a:pt x="500" y="0"/>
                </a:moveTo>
                <a:cubicBezTo>
                  <a:pt x="494" y="0"/>
                  <a:pt x="489" y="5"/>
                  <a:pt x="489" y="11"/>
                </a:cubicBezTo>
                <a:cubicBezTo>
                  <a:pt x="489" y="17"/>
                  <a:pt x="494" y="22"/>
                  <a:pt x="500" y="22"/>
                </a:cubicBezTo>
                <a:cubicBezTo>
                  <a:pt x="506" y="22"/>
                  <a:pt x="511" y="17"/>
                  <a:pt x="511" y="11"/>
                </a:cubicBezTo>
                <a:cubicBezTo>
                  <a:pt x="511" y="5"/>
                  <a:pt x="506" y="0"/>
                  <a:pt x="500" y="0"/>
                </a:cubicBezTo>
                <a:close/>
                <a:moveTo>
                  <a:pt x="81" y="70"/>
                </a:moveTo>
                <a:cubicBezTo>
                  <a:pt x="75" y="70"/>
                  <a:pt x="70" y="75"/>
                  <a:pt x="70" y="81"/>
                </a:cubicBezTo>
                <a:cubicBezTo>
                  <a:pt x="70" y="87"/>
                  <a:pt x="75" y="92"/>
                  <a:pt x="81" y="92"/>
                </a:cubicBezTo>
                <a:cubicBezTo>
                  <a:pt x="87" y="92"/>
                  <a:pt x="92" y="87"/>
                  <a:pt x="92" y="81"/>
                </a:cubicBezTo>
                <a:cubicBezTo>
                  <a:pt x="92" y="75"/>
                  <a:pt x="87" y="70"/>
                  <a:pt x="81" y="70"/>
                </a:cubicBezTo>
                <a:close/>
                <a:moveTo>
                  <a:pt x="151" y="70"/>
                </a:moveTo>
                <a:cubicBezTo>
                  <a:pt x="144" y="70"/>
                  <a:pt x="139" y="75"/>
                  <a:pt x="139" y="81"/>
                </a:cubicBezTo>
                <a:cubicBezTo>
                  <a:pt x="139" y="87"/>
                  <a:pt x="144" y="92"/>
                  <a:pt x="151" y="92"/>
                </a:cubicBezTo>
                <a:cubicBezTo>
                  <a:pt x="157" y="92"/>
                  <a:pt x="162" y="87"/>
                  <a:pt x="162" y="81"/>
                </a:cubicBezTo>
                <a:cubicBezTo>
                  <a:pt x="162" y="75"/>
                  <a:pt x="157" y="70"/>
                  <a:pt x="151" y="70"/>
                </a:cubicBezTo>
                <a:close/>
                <a:moveTo>
                  <a:pt x="220" y="70"/>
                </a:moveTo>
                <a:cubicBezTo>
                  <a:pt x="214" y="70"/>
                  <a:pt x="209" y="75"/>
                  <a:pt x="209" y="81"/>
                </a:cubicBezTo>
                <a:cubicBezTo>
                  <a:pt x="209" y="87"/>
                  <a:pt x="214" y="92"/>
                  <a:pt x="220" y="92"/>
                </a:cubicBezTo>
                <a:cubicBezTo>
                  <a:pt x="226" y="92"/>
                  <a:pt x="231" y="87"/>
                  <a:pt x="231" y="81"/>
                </a:cubicBezTo>
                <a:cubicBezTo>
                  <a:pt x="231" y="75"/>
                  <a:pt x="226" y="70"/>
                  <a:pt x="220" y="70"/>
                </a:cubicBezTo>
                <a:close/>
                <a:moveTo>
                  <a:pt x="290" y="70"/>
                </a:moveTo>
                <a:cubicBezTo>
                  <a:pt x="284" y="70"/>
                  <a:pt x="279" y="75"/>
                  <a:pt x="279" y="81"/>
                </a:cubicBezTo>
                <a:cubicBezTo>
                  <a:pt x="279" y="87"/>
                  <a:pt x="284" y="92"/>
                  <a:pt x="290" y="92"/>
                </a:cubicBezTo>
                <a:cubicBezTo>
                  <a:pt x="296" y="92"/>
                  <a:pt x="301" y="87"/>
                  <a:pt x="301" y="81"/>
                </a:cubicBezTo>
                <a:cubicBezTo>
                  <a:pt x="301" y="75"/>
                  <a:pt x="296" y="70"/>
                  <a:pt x="290" y="70"/>
                </a:cubicBezTo>
                <a:close/>
                <a:moveTo>
                  <a:pt x="360" y="70"/>
                </a:moveTo>
                <a:cubicBezTo>
                  <a:pt x="354" y="70"/>
                  <a:pt x="349" y="75"/>
                  <a:pt x="349" y="81"/>
                </a:cubicBezTo>
                <a:cubicBezTo>
                  <a:pt x="349" y="87"/>
                  <a:pt x="354" y="92"/>
                  <a:pt x="360" y="92"/>
                </a:cubicBezTo>
                <a:cubicBezTo>
                  <a:pt x="366" y="92"/>
                  <a:pt x="371" y="87"/>
                  <a:pt x="371" y="81"/>
                </a:cubicBezTo>
                <a:cubicBezTo>
                  <a:pt x="371" y="75"/>
                  <a:pt x="366" y="70"/>
                  <a:pt x="360" y="70"/>
                </a:cubicBezTo>
                <a:close/>
                <a:moveTo>
                  <a:pt x="430" y="70"/>
                </a:moveTo>
                <a:cubicBezTo>
                  <a:pt x="424" y="70"/>
                  <a:pt x="419" y="75"/>
                  <a:pt x="419" y="81"/>
                </a:cubicBezTo>
                <a:cubicBezTo>
                  <a:pt x="419" y="87"/>
                  <a:pt x="424" y="92"/>
                  <a:pt x="430" y="92"/>
                </a:cubicBezTo>
                <a:cubicBezTo>
                  <a:pt x="436" y="92"/>
                  <a:pt x="441" y="87"/>
                  <a:pt x="441" y="81"/>
                </a:cubicBezTo>
                <a:cubicBezTo>
                  <a:pt x="441" y="75"/>
                  <a:pt x="436" y="70"/>
                  <a:pt x="430" y="70"/>
                </a:cubicBezTo>
                <a:close/>
                <a:moveTo>
                  <a:pt x="500" y="70"/>
                </a:moveTo>
                <a:cubicBezTo>
                  <a:pt x="494" y="70"/>
                  <a:pt x="489" y="75"/>
                  <a:pt x="489" y="81"/>
                </a:cubicBezTo>
                <a:cubicBezTo>
                  <a:pt x="489" y="87"/>
                  <a:pt x="494" y="92"/>
                  <a:pt x="500" y="92"/>
                </a:cubicBezTo>
                <a:cubicBezTo>
                  <a:pt x="506" y="92"/>
                  <a:pt x="511" y="87"/>
                  <a:pt x="511" y="81"/>
                </a:cubicBezTo>
                <a:cubicBezTo>
                  <a:pt x="511" y="75"/>
                  <a:pt x="506" y="70"/>
                  <a:pt x="500" y="70"/>
                </a:cubicBezTo>
                <a:close/>
                <a:moveTo>
                  <a:pt x="11" y="139"/>
                </a:moveTo>
                <a:cubicBezTo>
                  <a:pt x="5" y="139"/>
                  <a:pt x="0" y="144"/>
                  <a:pt x="0" y="150"/>
                </a:cubicBezTo>
                <a:cubicBezTo>
                  <a:pt x="0" y="157"/>
                  <a:pt x="5" y="162"/>
                  <a:pt x="11" y="162"/>
                </a:cubicBezTo>
                <a:cubicBezTo>
                  <a:pt x="17" y="162"/>
                  <a:pt x="22" y="157"/>
                  <a:pt x="22" y="150"/>
                </a:cubicBezTo>
                <a:cubicBezTo>
                  <a:pt x="22" y="144"/>
                  <a:pt x="17" y="139"/>
                  <a:pt x="11" y="139"/>
                </a:cubicBezTo>
                <a:close/>
                <a:moveTo>
                  <a:pt x="81" y="139"/>
                </a:moveTo>
                <a:cubicBezTo>
                  <a:pt x="75" y="139"/>
                  <a:pt x="70" y="144"/>
                  <a:pt x="70" y="150"/>
                </a:cubicBezTo>
                <a:cubicBezTo>
                  <a:pt x="70" y="157"/>
                  <a:pt x="75" y="162"/>
                  <a:pt x="81" y="162"/>
                </a:cubicBezTo>
                <a:cubicBezTo>
                  <a:pt x="87" y="162"/>
                  <a:pt x="92" y="157"/>
                  <a:pt x="92" y="150"/>
                </a:cubicBezTo>
                <a:cubicBezTo>
                  <a:pt x="92" y="144"/>
                  <a:pt x="87" y="139"/>
                  <a:pt x="81" y="139"/>
                </a:cubicBezTo>
                <a:close/>
                <a:moveTo>
                  <a:pt x="151" y="139"/>
                </a:moveTo>
                <a:cubicBezTo>
                  <a:pt x="144" y="139"/>
                  <a:pt x="139" y="144"/>
                  <a:pt x="139" y="150"/>
                </a:cubicBezTo>
                <a:cubicBezTo>
                  <a:pt x="139" y="157"/>
                  <a:pt x="144" y="162"/>
                  <a:pt x="151" y="162"/>
                </a:cubicBezTo>
                <a:cubicBezTo>
                  <a:pt x="157" y="162"/>
                  <a:pt x="162" y="157"/>
                  <a:pt x="162" y="150"/>
                </a:cubicBezTo>
                <a:cubicBezTo>
                  <a:pt x="162" y="144"/>
                  <a:pt x="157" y="139"/>
                  <a:pt x="151" y="139"/>
                </a:cubicBezTo>
                <a:close/>
                <a:moveTo>
                  <a:pt x="220" y="139"/>
                </a:moveTo>
                <a:cubicBezTo>
                  <a:pt x="214" y="139"/>
                  <a:pt x="209" y="144"/>
                  <a:pt x="209" y="150"/>
                </a:cubicBezTo>
                <a:cubicBezTo>
                  <a:pt x="209" y="157"/>
                  <a:pt x="214" y="162"/>
                  <a:pt x="220" y="162"/>
                </a:cubicBezTo>
                <a:cubicBezTo>
                  <a:pt x="226" y="162"/>
                  <a:pt x="231" y="157"/>
                  <a:pt x="231" y="150"/>
                </a:cubicBezTo>
                <a:cubicBezTo>
                  <a:pt x="231" y="144"/>
                  <a:pt x="226" y="139"/>
                  <a:pt x="220" y="139"/>
                </a:cubicBezTo>
                <a:close/>
                <a:moveTo>
                  <a:pt x="290" y="139"/>
                </a:moveTo>
                <a:cubicBezTo>
                  <a:pt x="284" y="139"/>
                  <a:pt x="279" y="144"/>
                  <a:pt x="279" y="150"/>
                </a:cubicBezTo>
                <a:cubicBezTo>
                  <a:pt x="279" y="157"/>
                  <a:pt x="284" y="162"/>
                  <a:pt x="290" y="162"/>
                </a:cubicBezTo>
                <a:cubicBezTo>
                  <a:pt x="296" y="162"/>
                  <a:pt x="301" y="157"/>
                  <a:pt x="301" y="150"/>
                </a:cubicBezTo>
                <a:cubicBezTo>
                  <a:pt x="301" y="144"/>
                  <a:pt x="296" y="139"/>
                  <a:pt x="290" y="139"/>
                </a:cubicBezTo>
                <a:close/>
                <a:moveTo>
                  <a:pt x="360" y="139"/>
                </a:moveTo>
                <a:cubicBezTo>
                  <a:pt x="354" y="139"/>
                  <a:pt x="349" y="144"/>
                  <a:pt x="349" y="150"/>
                </a:cubicBezTo>
                <a:cubicBezTo>
                  <a:pt x="349" y="157"/>
                  <a:pt x="354" y="162"/>
                  <a:pt x="360" y="162"/>
                </a:cubicBezTo>
                <a:cubicBezTo>
                  <a:pt x="366" y="162"/>
                  <a:pt x="371" y="157"/>
                  <a:pt x="371" y="150"/>
                </a:cubicBezTo>
                <a:cubicBezTo>
                  <a:pt x="371" y="144"/>
                  <a:pt x="366" y="139"/>
                  <a:pt x="360" y="139"/>
                </a:cubicBezTo>
                <a:close/>
                <a:moveTo>
                  <a:pt x="430" y="139"/>
                </a:moveTo>
                <a:cubicBezTo>
                  <a:pt x="424" y="139"/>
                  <a:pt x="419" y="144"/>
                  <a:pt x="419" y="150"/>
                </a:cubicBezTo>
                <a:cubicBezTo>
                  <a:pt x="419" y="157"/>
                  <a:pt x="424" y="162"/>
                  <a:pt x="430" y="162"/>
                </a:cubicBezTo>
                <a:cubicBezTo>
                  <a:pt x="436" y="162"/>
                  <a:pt x="441" y="157"/>
                  <a:pt x="441" y="150"/>
                </a:cubicBezTo>
                <a:cubicBezTo>
                  <a:pt x="441" y="144"/>
                  <a:pt x="436" y="139"/>
                  <a:pt x="430" y="139"/>
                </a:cubicBezTo>
                <a:close/>
                <a:moveTo>
                  <a:pt x="500" y="139"/>
                </a:moveTo>
                <a:cubicBezTo>
                  <a:pt x="494" y="139"/>
                  <a:pt x="489" y="144"/>
                  <a:pt x="489" y="150"/>
                </a:cubicBezTo>
                <a:cubicBezTo>
                  <a:pt x="489" y="157"/>
                  <a:pt x="494" y="162"/>
                  <a:pt x="500" y="162"/>
                </a:cubicBezTo>
                <a:cubicBezTo>
                  <a:pt x="506" y="162"/>
                  <a:pt x="511" y="157"/>
                  <a:pt x="511" y="150"/>
                </a:cubicBezTo>
                <a:cubicBezTo>
                  <a:pt x="511" y="144"/>
                  <a:pt x="506" y="139"/>
                  <a:pt x="500" y="139"/>
                </a:cubicBezTo>
                <a:close/>
              </a:path>
            </a:pathLst>
          </a:custGeom>
          <a:solidFill>
            <a:srgbClr val="F7C7A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47065" y="635"/>
            <a:ext cx="7475220" cy="6857365"/>
            <a:chOff x="0" y="0"/>
            <a:chExt cx="12188825" cy="6934015"/>
          </a:xfrm>
        </p:grpSpPr>
        <p:sp>
          <p:nvSpPr>
            <p:cNvPr id="1029" name="矩形 1028"/>
            <p:cNvSpPr/>
            <p:nvPr/>
          </p:nvSpPr>
          <p:spPr>
            <a:xfrm>
              <a:off x="0" y="0"/>
              <a:ext cx="12188825" cy="6934015"/>
            </a:xfrm>
            <a:prstGeom prst="rect">
              <a:avLst/>
            </a:prstGeom>
            <a:solidFill>
              <a:srgbClr val="3231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>
                <a:cs typeface="Roboto Black" panose="02000000000000000000" charset="0"/>
              </a:endParaRPr>
            </a:p>
          </p:txBody>
        </p:sp>
        <p:sp>
          <p:nvSpPr>
            <p:cNvPr id="51" name="Rectangle 34"/>
            <p:cNvSpPr>
              <a:spLocks noChangeArrowheads="1"/>
            </p:cNvSpPr>
            <p:nvPr/>
          </p:nvSpPr>
          <p:spPr bwMode="auto">
            <a:xfrm>
              <a:off x="0" y="6294662"/>
              <a:ext cx="2020789" cy="374650"/>
            </a:xfrm>
            <a:prstGeom prst="rect">
              <a:avLst/>
            </a:prstGeom>
            <a:gradFill flip="none" rotWithShape="1">
              <a:gsLst>
                <a:gs pos="0">
                  <a:srgbClr val="FCC896"/>
                </a:gs>
                <a:gs pos="70000">
                  <a:srgbClr val="F7E7E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zh-CN" altLang="en-US" sz="4000">
                <a:solidFill>
                  <a:schemeClr val="lt1"/>
                </a:solidFill>
                <a:cs typeface="Roboto Black" panose="02000000000000000000" charset="0"/>
              </a:endParaRPr>
            </a:p>
          </p:txBody>
        </p:sp>
        <p:sp>
          <p:nvSpPr>
            <p:cNvPr id="49" name="Rectangle 32"/>
            <p:cNvSpPr>
              <a:spLocks noChangeArrowheads="1"/>
            </p:cNvSpPr>
            <p:nvPr/>
          </p:nvSpPr>
          <p:spPr bwMode="auto">
            <a:xfrm>
              <a:off x="8054221" y="73025"/>
              <a:ext cx="4134604" cy="6708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cs typeface="Roboto Black" panose="02000000000000000000" charset="0"/>
              </a:endParaRPr>
            </a:p>
          </p:txBody>
        </p:sp>
        <p:sp>
          <p:nvSpPr>
            <p:cNvPr id="100" name="Freeform 33"/>
            <p:cNvSpPr/>
            <p:nvPr/>
          </p:nvSpPr>
          <p:spPr bwMode="auto">
            <a:xfrm>
              <a:off x="9033510" y="73016"/>
              <a:ext cx="3000375" cy="374650"/>
            </a:xfrm>
            <a:custGeom>
              <a:avLst/>
              <a:gdLst>
                <a:gd name="T0" fmla="*/ 0 w 985"/>
                <a:gd name="T1" fmla="*/ 61 h 123"/>
                <a:gd name="T2" fmla="*/ 0 w 985"/>
                <a:gd name="T3" fmla="*/ 61 h 123"/>
                <a:gd name="T4" fmla="*/ 62 w 985"/>
                <a:gd name="T5" fmla="*/ 123 h 123"/>
                <a:gd name="T6" fmla="*/ 985 w 985"/>
                <a:gd name="T7" fmla="*/ 123 h 123"/>
                <a:gd name="T8" fmla="*/ 985 w 985"/>
                <a:gd name="T9" fmla="*/ 0 h 123"/>
                <a:gd name="T10" fmla="*/ 62 w 985"/>
                <a:gd name="T11" fmla="*/ 0 h 123"/>
                <a:gd name="T12" fmla="*/ 0 w 985"/>
                <a:gd name="T13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5" h="123">
                  <a:moveTo>
                    <a:pt x="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0" y="95"/>
                    <a:pt x="28" y="123"/>
                    <a:pt x="62" y="123"/>
                  </a:cubicBezTo>
                  <a:cubicBezTo>
                    <a:pt x="985" y="123"/>
                    <a:pt x="985" y="123"/>
                    <a:pt x="985" y="123"/>
                  </a:cubicBezTo>
                  <a:cubicBezTo>
                    <a:pt x="985" y="0"/>
                    <a:pt x="985" y="0"/>
                    <a:pt x="98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28" y="0"/>
                    <a:pt x="0" y="27"/>
                    <a:pt x="0" y="6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CC896"/>
                </a:gs>
                <a:gs pos="70000">
                  <a:srgbClr val="F7E7E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zh-CN" altLang="en-US" sz="4000">
                <a:solidFill>
                  <a:schemeClr val="lt1"/>
                </a:solidFill>
                <a:cs typeface="Roboto Black" panose="02000000000000000000" charset="0"/>
              </a:endParaRPr>
            </a:p>
          </p:txBody>
        </p:sp>
        <p:sp>
          <p:nvSpPr>
            <p:cNvPr id="110" name="Freeform 46"/>
            <p:cNvSpPr>
              <a:spLocks noEditPoints="1"/>
            </p:cNvSpPr>
            <p:nvPr/>
          </p:nvSpPr>
          <p:spPr bwMode="auto">
            <a:xfrm>
              <a:off x="10059988" y="5997575"/>
              <a:ext cx="1555750" cy="495300"/>
            </a:xfrm>
            <a:custGeom>
              <a:avLst/>
              <a:gdLst>
                <a:gd name="T0" fmla="*/ 11 w 511"/>
                <a:gd name="T1" fmla="*/ 22 h 162"/>
                <a:gd name="T2" fmla="*/ 11 w 511"/>
                <a:gd name="T3" fmla="*/ 0 h 162"/>
                <a:gd name="T4" fmla="*/ 81 w 511"/>
                <a:gd name="T5" fmla="*/ 0 h 162"/>
                <a:gd name="T6" fmla="*/ 81 w 511"/>
                <a:gd name="T7" fmla="*/ 22 h 162"/>
                <a:gd name="T8" fmla="*/ 81 w 511"/>
                <a:gd name="T9" fmla="*/ 0 h 162"/>
                <a:gd name="T10" fmla="*/ 11 w 511"/>
                <a:gd name="T11" fmla="*/ 70 h 162"/>
                <a:gd name="T12" fmla="*/ 11 w 511"/>
                <a:gd name="T13" fmla="*/ 92 h 162"/>
                <a:gd name="T14" fmla="*/ 151 w 511"/>
                <a:gd name="T15" fmla="*/ 0 h 162"/>
                <a:gd name="T16" fmla="*/ 151 w 511"/>
                <a:gd name="T17" fmla="*/ 22 h 162"/>
                <a:gd name="T18" fmla="*/ 151 w 511"/>
                <a:gd name="T19" fmla="*/ 0 h 162"/>
                <a:gd name="T20" fmla="*/ 209 w 511"/>
                <a:gd name="T21" fmla="*/ 11 h 162"/>
                <a:gd name="T22" fmla="*/ 231 w 511"/>
                <a:gd name="T23" fmla="*/ 11 h 162"/>
                <a:gd name="T24" fmla="*/ 290 w 511"/>
                <a:gd name="T25" fmla="*/ 0 h 162"/>
                <a:gd name="T26" fmla="*/ 290 w 511"/>
                <a:gd name="T27" fmla="*/ 22 h 162"/>
                <a:gd name="T28" fmla="*/ 290 w 511"/>
                <a:gd name="T29" fmla="*/ 0 h 162"/>
                <a:gd name="T30" fmla="*/ 349 w 511"/>
                <a:gd name="T31" fmla="*/ 11 h 162"/>
                <a:gd name="T32" fmla="*/ 371 w 511"/>
                <a:gd name="T33" fmla="*/ 11 h 162"/>
                <a:gd name="T34" fmla="*/ 430 w 511"/>
                <a:gd name="T35" fmla="*/ 0 h 162"/>
                <a:gd name="T36" fmla="*/ 430 w 511"/>
                <a:gd name="T37" fmla="*/ 22 h 162"/>
                <a:gd name="T38" fmla="*/ 430 w 511"/>
                <a:gd name="T39" fmla="*/ 0 h 162"/>
                <a:gd name="T40" fmla="*/ 489 w 511"/>
                <a:gd name="T41" fmla="*/ 11 h 162"/>
                <a:gd name="T42" fmla="*/ 511 w 511"/>
                <a:gd name="T43" fmla="*/ 11 h 162"/>
                <a:gd name="T44" fmla="*/ 81 w 511"/>
                <a:gd name="T45" fmla="*/ 70 h 162"/>
                <a:gd name="T46" fmla="*/ 81 w 511"/>
                <a:gd name="T47" fmla="*/ 92 h 162"/>
                <a:gd name="T48" fmla="*/ 81 w 511"/>
                <a:gd name="T49" fmla="*/ 70 h 162"/>
                <a:gd name="T50" fmla="*/ 139 w 511"/>
                <a:gd name="T51" fmla="*/ 81 h 162"/>
                <a:gd name="T52" fmla="*/ 162 w 511"/>
                <a:gd name="T53" fmla="*/ 81 h 162"/>
                <a:gd name="T54" fmla="*/ 220 w 511"/>
                <a:gd name="T55" fmla="*/ 70 h 162"/>
                <a:gd name="T56" fmla="*/ 220 w 511"/>
                <a:gd name="T57" fmla="*/ 92 h 162"/>
                <a:gd name="T58" fmla="*/ 220 w 511"/>
                <a:gd name="T59" fmla="*/ 70 h 162"/>
                <a:gd name="T60" fmla="*/ 279 w 511"/>
                <a:gd name="T61" fmla="*/ 81 h 162"/>
                <a:gd name="T62" fmla="*/ 301 w 511"/>
                <a:gd name="T63" fmla="*/ 81 h 162"/>
                <a:gd name="T64" fmla="*/ 360 w 511"/>
                <a:gd name="T65" fmla="*/ 70 h 162"/>
                <a:gd name="T66" fmla="*/ 360 w 511"/>
                <a:gd name="T67" fmla="*/ 92 h 162"/>
                <a:gd name="T68" fmla="*/ 360 w 511"/>
                <a:gd name="T69" fmla="*/ 70 h 162"/>
                <a:gd name="T70" fmla="*/ 419 w 511"/>
                <a:gd name="T71" fmla="*/ 81 h 162"/>
                <a:gd name="T72" fmla="*/ 441 w 511"/>
                <a:gd name="T73" fmla="*/ 81 h 162"/>
                <a:gd name="T74" fmla="*/ 500 w 511"/>
                <a:gd name="T75" fmla="*/ 70 h 162"/>
                <a:gd name="T76" fmla="*/ 500 w 511"/>
                <a:gd name="T77" fmla="*/ 92 h 162"/>
                <a:gd name="T78" fmla="*/ 500 w 511"/>
                <a:gd name="T79" fmla="*/ 70 h 162"/>
                <a:gd name="T80" fmla="*/ 0 w 511"/>
                <a:gd name="T81" fmla="*/ 150 h 162"/>
                <a:gd name="T82" fmla="*/ 22 w 511"/>
                <a:gd name="T83" fmla="*/ 150 h 162"/>
                <a:gd name="T84" fmla="*/ 81 w 511"/>
                <a:gd name="T85" fmla="*/ 139 h 162"/>
                <a:gd name="T86" fmla="*/ 81 w 511"/>
                <a:gd name="T87" fmla="*/ 162 h 162"/>
                <a:gd name="T88" fmla="*/ 81 w 511"/>
                <a:gd name="T89" fmla="*/ 139 h 162"/>
                <a:gd name="T90" fmla="*/ 139 w 511"/>
                <a:gd name="T91" fmla="*/ 150 h 162"/>
                <a:gd name="T92" fmla="*/ 162 w 511"/>
                <a:gd name="T93" fmla="*/ 150 h 162"/>
                <a:gd name="T94" fmla="*/ 220 w 511"/>
                <a:gd name="T95" fmla="*/ 139 h 162"/>
                <a:gd name="T96" fmla="*/ 220 w 511"/>
                <a:gd name="T97" fmla="*/ 162 h 162"/>
                <a:gd name="T98" fmla="*/ 220 w 511"/>
                <a:gd name="T99" fmla="*/ 139 h 162"/>
                <a:gd name="T100" fmla="*/ 279 w 511"/>
                <a:gd name="T101" fmla="*/ 150 h 162"/>
                <a:gd name="T102" fmla="*/ 301 w 511"/>
                <a:gd name="T103" fmla="*/ 150 h 162"/>
                <a:gd name="T104" fmla="*/ 360 w 511"/>
                <a:gd name="T105" fmla="*/ 139 h 162"/>
                <a:gd name="T106" fmla="*/ 360 w 511"/>
                <a:gd name="T107" fmla="*/ 162 h 162"/>
                <a:gd name="T108" fmla="*/ 360 w 511"/>
                <a:gd name="T109" fmla="*/ 139 h 162"/>
                <a:gd name="T110" fmla="*/ 419 w 511"/>
                <a:gd name="T111" fmla="*/ 150 h 162"/>
                <a:gd name="T112" fmla="*/ 441 w 511"/>
                <a:gd name="T113" fmla="*/ 150 h 162"/>
                <a:gd name="T114" fmla="*/ 500 w 511"/>
                <a:gd name="T115" fmla="*/ 139 h 162"/>
                <a:gd name="T116" fmla="*/ 500 w 511"/>
                <a:gd name="T117" fmla="*/ 162 h 162"/>
                <a:gd name="T118" fmla="*/ 500 w 511"/>
                <a:gd name="T119" fmla="*/ 1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11" h="162">
                  <a:moveTo>
                    <a:pt x="22" y="11"/>
                  </a:moveTo>
                  <a:cubicBezTo>
                    <a:pt x="22" y="17"/>
                    <a:pt x="17" y="22"/>
                    <a:pt x="11" y="22"/>
                  </a:cubicBezTo>
                  <a:cubicBezTo>
                    <a:pt x="5" y="22"/>
                    <a:pt x="0" y="17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close/>
                  <a:moveTo>
                    <a:pt x="81" y="0"/>
                  </a:moveTo>
                  <a:cubicBezTo>
                    <a:pt x="75" y="0"/>
                    <a:pt x="70" y="5"/>
                    <a:pt x="70" y="11"/>
                  </a:cubicBezTo>
                  <a:cubicBezTo>
                    <a:pt x="70" y="17"/>
                    <a:pt x="75" y="22"/>
                    <a:pt x="81" y="22"/>
                  </a:cubicBezTo>
                  <a:cubicBezTo>
                    <a:pt x="87" y="22"/>
                    <a:pt x="92" y="17"/>
                    <a:pt x="92" y="11"/>
                  </a:cubicBezTo>
                  <a:cubicBezTo>
                    <a:pt x="92" y="5"/>
                    <a:pt x="87" y="0"/>
                    <a:pt x="81" y="0"/>
                  </a:cubicBezTo>
                  <a:close/>
                  <a:moveTo>
                    <a:pt x="22" y="81"/>
                  </a:moveTo>
                  <a:cubicBezTo>
                    <a:pt x="22" y="75"/>
                    <a:pt x="17" y="70"/>
                    <a:pt x="11" y="70"/>
                  </a:cubicBezTo>
                  <a:cubicBezTo>
                    <a:pt x="5" y="70"/>
                    <a:pt x="0" y="75"/>
                    <a:pt x="0" y="81"/>
                  </a:cubicBezTo>
                  <a:cubicBezTo>
                    <a:pt x="0" y="87"/>
                    <a:pt x="5" y="92"/>
                    <a:pt x="11" y="92"/>
                  </a:cubicBezTo>
                  <a:cubicBezTo>
                    <a:pt x="17" y="92"/>
                    <a:pt x="22" y="87"/>
                    <a:pt x="22" y="81"/>
                  </a:cubicBezTo>
                  <a:close/>
                  <a:moveTo>
                    <a:pt x="151" y="0"/>
                  </a:moveTo>
                  <a:cubicBezTo>
                    <a:pt x="144" y="0"/>
                    <a:pt x="139" y="5"/>
                    <a:pt x="139" y="11"/>
                  </a:cubicBezTo>
                  <a:cubicBezTo>
                    <a:pt x="139" y="17"/>
                    <a:pt x="144" y="22"/>
                    <a:pt x="151" y="22"/>
                  </a:cubicBezTo>
                  <a:cubicBezTo>
                    <a:pt x="157" y="22"/>
                    <a:pt x="162" y="17"/>
                    <a:pt x="162" y="11"/>
                  </a:cubicBezTo>
                  <a:cubicBezTo>
                    <a:pt x="162" y="5"/>
                    <a:pt x="157" y="0"/>
                    <a:pt x="151" y="0"/>
                  </a:cubicBezTo>
                  <a:close/>
                  <a:moveTo>
                    <a:pt x="220" y="0"/>
                  </a:moveTo>
                  <a:cubicBezTo>
                    <a:pt x="214" y="0"/>
                    <a:pt x="209" y="5"/>
                    <a:pt x="209" y="11"/>
                  </a:cubicBezTo>
                  <a:cubicBezTo>
                    <a:pt x="209" y="17"/>
                    <a:pt x="214" y="22"/>
                    <a:pt x="220" y="22"/>
                  </a:cubicBezTo>
                  <a:cubicBezTo>
                    <a:pt x="226" y="22"/>
                    <a:pt x="231" y="17"/>
                    <a:pt x="231" y="11"/>
                  </a:cubicBezTo>
                  <a:cubicBezTo>
                    <a:pt x="231" y="5"/>
                    <a:pt x="226" y="0"/>
                    <a:pt x="220" y="0"/>
                  </a:cubicBezTo>
                  <a:close/>
                  <a:moveTo>
                    <a:pt x="290" y="0"/>
                  </a:moveTo>
                  <a:cubicBezTo>
                    <a:pt x="284" y="0"/>
                    <a:pt x="279" y="5"/>
                    <a:pt x="279" y="11"/>
                  </a:cubicBezTo>
                  <a:cubicBezTo>
                    <a:pt x="279" y="17"/>
                    <a:pt x="284" y="22"/>
                    <a:pt x="290" y="22"/>
                  </a:cubicBezTo>
                  <a:cubicBezTo>
                    <a:pt x="296" y="22"/>
                    <a:pt x="301" y="17"/>
                    <a:pt x="301" y="11"/>
                  </a:cubicBezTo>
                  <a:cubicBezTo>
                    <a:pt x="301" y="5"/>
                    <a:pt x="296" y="0"/>
                    <a:pt x="290" y="0"/>
                  </a:cubicBezTo>
                  <a:close/>
                  <a:moveTo>
                    <a:pt x="360" y="0"/>
                  </a:moveTo>
                  <a:cubicBezTo>
                    <a:pt x="354" y="0"/>
                    <a:pt x="349" y="5"/>
                    <a:pt x="349" y="11"/>
                  </a:cubicBezTo>
                  <a:cubicBezTo>
                    <a:pt x="349" y="17"/>
                    <a:pt x="354" y="22"/>
                    <a:pt x="360" y="22"/>
                  </a:cubicBezTo>
                  <a:cubicBezTo>
                    <a:pt x="366" y="22"/>
                    <a:pt x="371" y="17"/>
                    <a:pt x="371" y="11"/>
                  </a:cubicBezTo>
                  <a:cubicBezTo>
                    <a:pt x="371" y="5"/>
                    <a:pt x="366" y="0"/>
                    <a:pt x="360" y="0"/>
                  </a:cubicBezTo>
                  <a:close/>
                  <a:moveTo>
                    <a:pt x="430" y="0"/>
                  </a:moveTo>
                  <a:cubicBezTo>
                    <a:pt x="424" y="0"/>
                    <a:pt x="419" y="5"/>
                    <a:pt x="419" y="11"/>
                  </a:cubicBezTo>
                  <a:cubicBezTo>
                    <a:pt x="419" y="17"/>
                    <a:pt x="424" y="22"/>
                    <a:pt x="430" y="22"/>
                  </a:cubicBezTo>
                  <a:cubicBezTo>
                    <a:pt x="436" y="22"/>
                    <a:pt x="441" y="17"/>
                    <a:pt x="441" y="11"/>
                  </a:cubicBezTo>
                  <a:cubicBezTo>
                    <a:pt x="441" y="5"/>
                    <a:pt x="436" y="0"/>
                    <a:pt x="430" y="0"/>
                  </a:cubicBezTo>
                  <a:close/>
                  <a:moveTo>
                    <a:pt x="500" y="0"/>
                  </a:moveTo>
                  <a:cubicBezTo>
                    <a:pt x="494" y="0"/>
                    <a:pt x="489" y="5"/>
                    <a:pt x="489" y="11"/>
                  </a:cubicBezTo>
                  <a:cubicBezTo>
                    <a:pt x="489" y="17"/>
                    <a:pt x="494" y="22"/>
                    <a:pt x="500" y="22"/>
                  </a:cubicBezTo>
                  <a:cubicBezTo>
                    <a:pt x="506" y="22"/>
                    <a:pt x="511" y="17"/>
                    <a:pt x="511" y="11"/>
                  </a:cubicBezTo>
                  <a:cubicBezTo>
                    <a:pt x="511" y="5"/>
                    <a:pt x="506" y="0"/>
                    <a:pt x="500" y="0"/>
                  </a:cubicBezTo>
                  <a:close/>
                  <a:moveTo>
                    <a:pt x="81" y="70"/>
                  </a:moveTo>
                  <a:cubicBezTo>
                    <a:pt x="75" y="70"/>
                    <a:pt x="70" y="75"/>
                    <a:pt x="70" y="81"/>
                  </a:cubicBezTo>
                  <a:cubicBezTo>
                    <a:pt x="70" y="87"/>
                    <a:pt x="75" y="92"/>
                    <a:pt x="81" y="92"/>
                  </a:cubicBezTo>
                  <a:cubicBezTo>
                    <a:pt x="87" y="92"/>
                    <a:pt x="92" y="87"/>
                    <a:pt x="92" y="81"/>
                  </a:cubicBezTo>
                  <a:cubicBezTo>
                    <a:pt x="92" y="75"/>
                    <a:pt x="87" y="70"/>
                    <a:pt x="81" y="70"/>
                  </a:cubicBezTo>
                  <a:close/>
                  <a:moveTo>
                    <a:pt x="151" y="70"/>
                  </a:moveTo>
                  <a:cubicBezTo>
                    <a:pt x="144" y="70"/>
                    <a:pt x="139" y="75"/>
                    <a:pt x="139" y="81"/>
                  </a:cubicBezTo>
                  <a:cubicBezTo>
                    <a:pt x="139" y="87"/>
                    <a:pt x="144" y="92"/>
                    <a:pt x="151" y="92"/>
                  </a:cubicBezTo>
                  <a:cubicBezTo>
                    <a:pt x="157" y="92"/>
                    <a:pt x="162" y="87"/>
                    <a:pt x="162" y="81"/>
                  </a:cubicBezTo>
                  <a:cubicBezTo>
                    <a:pt x="162" y="75"/>
                    <a:pt x="157" y="70"/>
                    <a:pt x="151" y="70"/>
                  </a:cubicBezTo>
                  <a:close/>
                  <a:moveTo>
                    <a:pt x="220" y="70"/>
                  </a:moveTo>
                  <a:cubicBezTo>
                    <a:pt x="214" y="70"/>
                    <a:pt x="209" y="75"/>
                    <a:pt x="209" y="81"/>
                  </a:cubicBezTo>
                  <a:cubicBezTo>
                    <a:pt x="209" y="87"/>
                    <a:pt x="214" y="92"/>
                    <a:pt x="220" y="92"/>
                  </a:cubicBezTo>
                  <a:cubicBezTo>
                    <a:pt x="226" y="92"/>
                    <a:pt x="231" y="87"/>
                    <a:pt x="231" y="81"/>
                  </a:cubicBezTo>
                  <a:cubicBezTo>
                    <a:pt x="231" y="75"/>
                    <a:pt x="226" y="70"/>
                    <a:pt x="220" y="70"/>
                  </a:cubicBezTo>
                  <a:close/>
                  <a:moveTo>
                    <a:pt x="290" y="70"/>
                  </a:moveTo>
                  <a:cubicBezTo>
                    <a:pt x="284" y="70"/>
                    <a:pt x="279" y="75"/>
                    <a:pt x="279" y="81"/>
                  </a:cubicBezTo>
                  <a:cubicBezTo>
                    <a:pt x="279" y="87"/>
                    <a:pt x="284" y="92"/>
                    <a:pt x="290" y="92"/>
                  </a:cubicBezTo>
                  <a:cubicBezTo>
                    <a:pt x="296" y="92"/>
                    <a:pt x="301" y="87"/>
                    <a:pt x="301" y="81"/>
                  </a:cubicBezTo>
                  <a:cubicBezTo>
                    <a:pt x="301" y="75"/>
                    <a:pt x="296" y="70"/>
                    <a:pt x="290" y="70"/>
                  </a:cubicBezTo>
                  <a:close/>
                  <a:moveTo>
                    <a:pt x="360" y="70"/>
                  </a:moveTo>
                  <a:cubicBezTo>
                    <a:pt x="354" y="70"/>
                    <a:pt x="349" y="75"/>
                    <a:pt x="349" y="81"/>
                  </a:cubicBezTo>
                  <a:cubicBezTo>
                    <a:pt x="349" y="87"/>
                    <a:pt x="354" y="92"/>
                    <a:pt x="360" y="92"/>
                  </a:cubicBezTo>
                  <a:cubicBezTo>
                    <a:pt x="366" y="92"/>
                    <a:pt x="371" y="87"/>
                    <a:pt x="371" y="81"/>
                  </a:cubicBezTo>
                  <a:cubicBezTo>
                    <a:pt x="371" y="75"/>
                    <a:pt x="366" y="70"/>
                    <a:pt x="360" y="70"/>
                  </a:cubicBezTo>
                  <a:close/>
                  <a:moveTo>
                    <a:pt x="430" y="70"/>
                  </a:moveTo>
                  <a:cubicBezTo>
                    <a:pt x="424" y="70"/>
                    <a:pt x="419" y="75"/>
                    <a:pt x="419" y="81"/>
                  </a:cubicBezTo>
                  <a:cubicBezTo>
                    <a:pt x="419" y="87"/>
                    <a:pt x="424" y="92"/>
                    <a:pt x="430" y="92"/>
                  </a:cubicBezTo>
                  <a:cubicBezTo>
                    <a:pt x="436" y="92"/>
                    <a:pt x="441" y="87"/>
                    <a:pt x="441" y="81"/>
                  </a:cubicBezTo>
                  <a:cubicBezTo>
                    <a:pt x="441" y="75"/>
                    <a:pt x="436" y="70"/>
                    <a:pt x="430" y="70"/>
                  </a:cubicBezTo>
                  <a:close/>
                  <a:moveTo>
                    <a:pt x="500" y="70"/>
                  </a:moveTo>
                  <a:cubicBezTo>
                    <a:pt x="494" y="70"/>
                    <a:pt x="489" y="75"/>
                    <a:pt x="489" y="81"/>
                  </a:cubicBezTo>
                  <a:cubicBezTo>
                    <a:pt x="489" y="87"/>
                    <a:pt x="494" y="92"/>
                    <a:pt x="500" y="92"/>
                  </a:cubicBezTo>
                  <a:cubicBezTo>
                    <a:pt x="506" y="92"/>
                    <a:pt x="511" y="87"/>
                    <a:pt x="511" y="81"/>
                  </a:cubicBezTo>
                  <a:cubicBezTo>
                    <a:pt x="511" y="75"/>
                    <a:pt x="506" y="70"/>
                    <a:pt x="500" y="70"/>
                  </a:cubicBezTo>
                  <a:close/>
                  <a:moveTo>
                    <a:pt x="11" y="139"/>
                  </a:moveTo>
                  <a:cubicBezTo>
                    <a:pt x="5" y="139"/>
                    <a:pt x="0" y="144"/>
                    <a:pt x="0" y="150"/>
                  </a:cubicBezTo>
                  <a:cubicBezTo>
                    <a:pt x="0" y="157"/>
                    <a:pt x="5" y="162"/>
                    <a:pt x="11" y="162"/>
                  </a:cubicBezTo>
                  <a:cubicBezTo>
                    <a:pt x="17" y="162"/>
                    <a:pt x="22" y="157"/>
                    <a:pt x="22" y="150"/>
                  </a:cubicBezTo>
                  <a:cubicBezTo>
                    <a:pt x="22" y="144"/>
                    <a:pt x="17" y="139"/>
                    <a:pt x="11" y="139"/>
                  </a:cubicBezTo>
                  <a:close/>
                  <a:moveTo>
                    <a:pt x="81" y="139"/>
                  </a:moveTo>
                  <a:cubicBezTo>
                    <a:pt x="75" y="139"/>
                    <a:pt x="70" y="144"/>
                    <a:pt x="70" y="150"/>
                  </a:cubicBezTo>
                  <a:cubicBezTo>
                    <a:pt x="70" y="157"/>
                    <a:pt x="75" y="162"/>
                    <a:pt x="81" y="162"/>
                  </a:cubicBezTo>
                  <a:cubicBezTo>
                    <a:pt x="87" y="162"/>
                    <a:pt x="92" y="157"/>
                    <a:pt x="92" y="150"/>
                  </a:cubicBezTo>
                  <a:cubicBezTo>
                    <a:pt x="92" y="144"/>
                    <a:pt x="87" y="139"/>
                    <a:pt x="81" y="139"/>
                  </a:cubicBezTo>
                  <a:close/>
                  <a:moveTo>
                    <a:pt x="151" y="139"/>
                  </a:moveTo>
                  <a:cubicBezTo>
                    <a:pt x="144" y="139"/>
                    <a:pt x="139" y="144"/>
                    <a:pt x="139" y="150"/>
                  </a:cubicBezTo>
                  <a:cubicBezTo>
                    <a:pt x="139" y="157"/>
                    <a:pt x="144" y="162"/>
                    <a:pt x="151" y="162"/>
                  </a:cubicBezTo>
                  <a:cubicBezTo>
                    <a:pt x="157" y="162"/>
                    <a:pt x="162" y="157"/>
                    <a:pt x="162" y="150"/>
                  </a:cubicBezTo>
                  <a:cubicBezTo>
                    <a:pt x="162" y="144"/>
                    <a:pt x="157" y="139"/>
                    <a:pt x="151" y="139"/>
                  </a:cubicBezTo>
                  <a:close/>
                  <a:moveTo>
                    <a:pt x="220" y="139"/>
                  </a:moveTo>
                  <a:cubicBezTo>
                    <a:pt x="214" y="139"/>
                    <a:pt x="209" y="144"/>
                    <a:pt x="209" y="150"/>
                  </a:cubicBezTo>
                  <a:cubicBezTo>
                    <a:pt x="209" y="157"/>
                    <a:pt x="214" y="162"/>
                    <a:pt x="220" y="162"/>
                  </a:cubicBezTo>
                  <a:cubicBezTo>
                    <a:pt x="226" y="162"/>
                    <a:pt x="231" y="157"/>
                    <a:pt x="231" y="150"/>
                  </a:cubicBezTo>
                  <a:cubicBezTo>
                    <a:pt x="231" y="144"/>
                    <a:pt x="226" y="139"/>
                    <a:pt x="220" y="139"/>
                  </a:cubicBezTo>
                  <a:close/>
                  <a:moveTo>
                    <a:pt x="290" y="139"/>
                  </a:moveTo>
                  <a:cubicBezTo>
                    <a:pt x="284" y="139"/>
                    <a:pt x="279" y="144"/>
                    <a:pt x="279" y="150"/>
                  </a:cubicBezTo>
                  <a:cubicBezTo>
                    <a:pt x="279" y="157"/>
                    <a:pt x="284" y="162"/>
                    <a:pt x="290" y="162"/>
                  </a:cubicBezTo>
                  <a:cubicBezTo>
                    <a:pt x="296" y="162"/>
                    <a:pt x="301" y="157"/>
                    <a:pt x="301" y="150"/>
                  </a:cubicBezTo>
                  <a:cubicBezTo>
                    <a:pt x="301" y="144"/>
                    <a:pt x="296" y="139"/>
                    <a:pt x="290" y="139"/>
                  </a:cubicBezTo>
                  <a:close/>
                  <a:moveTo>
                    <a:pt x="360" y="139"/>
                  </a:moveTo>
                  <a:cubicBezTo>
                    <a:pt x="354" y="139"/>
                    <a:pt x="349" y="144"/>
                    <a:pt x="349" y="150"/>
                  </a:cubicBezTo>
                  <a:cubicBezTo>
                    <a:pt x="349" y="157"/>
                    <a:pt x="354" y="162"/>
                    <a:pt x="360" y="162"/>
                  </a:cubicBezTo>
                  <a:cubicBezTo>
                    <a:pt x="366" y="162"/>
                    <a:pt x="371" y="157"/>
                    <a:pt x="371" y="150"/>
                  </a:cubicBezTo>
                  <a:cubicBezTo>
                    <a:pt x="371" y="144"/>
                    <a:pt x="366" y="139"/>
                    <a:pt x="360" y="139"/>
                  </a:cubicBezTo>
                  <a:close/>
                  <a:moveTo>
                    <a:pt x="430" y="139"/>
                  </a:moveTo>
                  <a:cubicBezTo>
                    <a:pt x="424" y="139"/>
                    <a:pt x="419" y="144"/>
                    <a:pt x="419" y="150"/>
                  </a:cubicBezTo>
                  <a:cubicBezTo>
                    <a:pt x="419" y="157"/>
                    <a:pt x="424" y="162"/>
                    <a:pt x="430" y="162"/>
                  </a:cubicBezTo>
                  <a:cubicBezTo>
                    <a:pt x="436" y="162"/>
                    <a:pt x="441" y="157"/>
                    <a:pt x="441" y="150"/>
                  </a:cubicBezTo>
                  <a:cubicBezTo>
                    <a:pt x="441" y="144"/>
                    <a:pt x="436" y="139"/>
                    <a:pt x="430" y="139"/>
                  </a:cubicBezTo>
                  <a:close/>
                  <a:moveTo>
                    <a:pt x="500" y="139"/>
                  </a:moveTo>
                  <a:cubicBezTo>
                    <a:pt x="494" y="139"/>
                    <a:pt x="489" y="144"/>
                    <a:pt x="489" y="150"/>
                  </a:cubicBezTo>
                  <a:cubicBezTo>
                    <a:pt x="489" y="157"/>
                    <a:pt x="494" y="162"/>
                    <a:pt x="500" y="162"/>
                  </a:cubicBezTo>
                  <a:cubicBezTo>
                    <a:pt x="506" y="162"/>
                    <a:pt x="511" y="157"/>
                    <a:pt x="511" y="150"/>
                  </a:cubicBezTo>
                  <a:cubicBezTo>
                    <a:pt x="511" y="144"/>
                    <a:pt x="506" y="139"/>
                    <a:pt x="500" y="1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cs typeface="Roboto Black" panose="02000000000000000000" charset="0"/>
              </a:endParaRPr>
            </a:p>
          </p:txBody>
        </p:sp>
        <p:sp>
          <p:nvSpPr>
            <p:cNvPr id="121" name="Freeform 46"/>
            <p:cNvSpPr>
              <a:spLocks noEditPoints="1"/>
            </p:cNvSpPr>
            <p:nvPr/>
          </p:nvSpPr>
          <p:spPr bwMode="auto">
            <a:xfrm>
              <a:off x="172810" y="72875"/>
              <a:ext cx="771335" cy="245568"/>
            </a:xfrm>
            <a:custGeom>
              <a:avLst/>
              <a:gdLst>
                <a:gd name="T0" fmla="*/ 11 w 511"/>
                <a:gd name="T1" fmla="*/ 22 h 162"/>
                <a:gd name="T2" fmla="*/ 11 w 511"/>
                <a:gd name="T3" fmla="*/ 0 h 162"/>
                <a:gd name="T4" fmla="*/ 81 w 511"/>
                <a:gd name="T5" fmla="*/ 0 h 162"/>
                <a:gd name="T6" fmla="*/ 81 w 511"/>
                <a:gd name="T7" fmla="*/ 22 h 162"/>
                <a:gd name="T8" fmla="*/ 81 w 511"/>
                <a:gd name="T9" fmla="*/ 0 h 162"/>
                <a:gd name="T10" fmla="*/ 11 w 511"/>
                <a:gd name="T11" fmla="*/ 70 h 162"/>
                <a:gd name="T12" fmla="*/ 11 w 511"/>
                <a:gd name="T13" fmla="*/ 92 h 162"/>
                <a:gd name="T14" fmla="*/ 151 w 511"/>
                <a:gd name="T15" fmla="*/ 0 h 162"/>
                <a:gd name="T16" fmla="*/ 151 w 511"/>
                <a:gd name="T17" fmla="*/ 22 h 162"/>
                <a:gd name="T18" fmla="*/ 151 w 511"/>
                <a:gd name="T19" fmla="*/ 0 h 162"/>
                <a:gd name="T20" fmla="*/ 209 w 511"/>
                <a:gd name="T21" fmla="*/ 11 h 162"/>
                <a:gd name="T22" fmla="*/ 231 w 511"/>
                <a:gd name="T23" fmla="*/ 11 h 162"/>
                <a:gd name="T24" fmla="*/ 290 w 511"/>
                <a:gd name="T25" fmla="*/ 0 h 162"/>
                <a:gd name="T26" fmla="*/ 290 w 511"/>
                <a:gd name="T27" fmla="*/ 22 h 162"/>
                <a:gd name="T28" fmla="*/ 290 w 511"/>
                <a:gd name="T29" fmla="*/ 0 h 162"/>
                <a:gd name="T30" fmla="*/ 349 w 511"/>
                <a:gd name="T31" fmla="*/ 11 h 162"/>
                <a:gd name="T32" fmla="*/ 371 w 511"/>
                <a:gd name="T33" fmla="*/ 11 h 162"/>
                <a:gd name="T34" fmla="*/ 430 w 511"/>
                <a:gd name="T35" fmla="*/ 0 h 162"/>
                <a:gd name="T36" fmla="*/ 430 w 511"/>
                <a:gd name="T37" fmla="*/ 22 h 162"/>
                <a:gd name="T38" fmla="*/ 430 w 511"/>
                <a:gd name="T39" fmla="*/ 0 h 162"/>
                <a:gd name="T40" fmla="*/ 489 w 511"/>
                <a:gd name="T41" fmla="*/ 11 h 162"/>
                <a:gd name="T42" fmla="*/ 511 w 511"/>
                <a:gd name="T43" fmla="*/ 11 h 162"/>
                <a:gd name="T44" fmla="*/ 81 w 511"/>
                <a:gd name="T45" fmla="*/ 70 h 162"/>
                <a:gd name="T46" fmla="*/ 81 w 511"/>
                <a:gd name="T47" fmla="*/ 92 h 162"/>
                <a:gd name="T48" fmla="*/ 81 w 511"/>
                <a:gd name="T49" fmla="*/ 70 h 162"/>
                <a:gd name="T50" fmla="*/ 139 w 511"/>
                <a:gd name="T51" fmla="*/ 81 h 162"/>
                <a:gd name="T52" fmla="*/ 162 w 511"/>
                <a:gd name="T53" fmla="*/ 81 h 162"/>
                <a:gd name="T54" fmla="*/ 220 w 511"/>
                <a:gd name="T55" fmla="*/ 70 h 162"/>
                <a:gd name="T56" fmla="*/ 220 w 511"/>
                <a:gd name="T57" fmla="*/ 92 h 162"/>
                <a:gd name="T58" fmla="*/ 220 w 511"/>
                <a:gd name="T59" fmla="*/ 70 h 162"/>
                <a:gd name="T60" fmla="*/ 279 w 511"/>
                <a:gd name="T61" fmla="*/ 81 h 162"/>
                <a:gd name="T62" fmla="*/ 301 w 511"/>
                <a:gd name="T63" fmla="*/ 81 h 162"/>
                <a:gd name="T64" fmla="*/ 360 w 511"/>
                <a:gd name="T65" fmla="*/ 70 h 162"/>
                <a:gd name="T66" fmla="*/ 360 w 511"/>
                <a:gd name="T67" fmla="*/ 92 h 162"/>
                <a:gd name="T68" fmla="*/ 360 w 511"/>
                <a:gd name="T69" fmla="*/ 70 h 162"/>
                <a:gd name="T70" fmla="*/ 419 w 511"/>
                <a:gd name="T71" fmla="*/ 81 h 162"/>
                <a:gd name="T72" fmla="*/ 441 w 511"/>
                <a:gd name="T73" fmla="*/ 81 h 162"/>
                <a:gd name="T74" fmla="*/ 500 w 511"/>
                <a:gd name="T75" fmla="*/ 70 h 162"/>
                <a:gd name="T76" fmla="*/ 500 w 511"/>
                <a:gd name="T77" fmla="*/ 92 h 162"/>
                <a:gd name="T78" fmla="*/ 500 w 511"/>
                <a:gd name="T79" fmla="*/ 70 h 162"/>
                <a:gd name="T80" fmla="*/ 0 w 511"/>
                <a:gd name="T81" fmla="*/ 150 h 162"/>
                <a:gd name="T82" fmla="*/ 22 w 511"/>
                <a:gd name="T83" fmla="*/ 150 h 162"/>
                <a:gd name="T84" fmla="*/ 81 w 511"/>
                <a:gd name="T85" fmla="*/ 139 h 162"/>
                <a:gd name="T86" fmla="*/ 81 w 511"/>
                <a:gd name="T87" fmla="*/ 162 h 162"/>
                <a:gd name="T88" fmla="*/ 81 w 511"/>
                <a:gd name="T89" fmla="*/ 139 h 162"/>
                <a:gd name="T90" fmla="*/ 139 w 511"/>
                <a:gd name="T91" fmla="*/ 150 h 162"/>
                <a:gd name="T92" fmla="*/ 162 w 511"/>
                <a:gd name="T93" fmla="*/ 150 h 162"/>
                <a:gd name="T94" fmla="*/ 220 w 511"/>
                <a:gd name="T95" fmla="*/ 139 h 162"/>
                <a:gd name="T96" fmla="*/ 220 w 511"/>
                <a:gd name="T97" fmla="*/ 162 h 162"/>
                <a:gd name="T98" fmla="*/ 220 w 511"/>
                <a:gd name="T99" fmla="*/ 139 h 162"/>
                <a:gd name="T100" fmla="*/ 279 w 511"/>
                <a:gd name="T101" fmla="*/ 150 h 162"/>
                <a:gd name="T102" fmla="*/ 301 w 511"/>
                <a:gd name="T103" fmla="*/ 150 h 162"/>
                <a:gd name="T104" fmla="*/ 360 w 511"/>
                <a:gd name="T105" fmla="*/ 139 h 162"/>
                <a:gd name="T106" fmla="*/ 360 w 511"/>
                <a:gd name="T107" fmla="*/ 162 h 162"/>
                <a:gd name="T108" fmla="*/ 360 w 511"/>
                <a:gd name="T109" fmla="*/ 139 h 162"/>
                <a:gd name="T110" fmla="*/ 419 w 511"/>
                <a:gd name="T111" fmla="*/ 150 h 162"/>
                <a:gd name="T112" fmla="*/ 441 w 511"/>
                <a:gd name="T113" fmla="*/ 150 h 162"/>
                <a:gd name="T114" fmla="*/ 500 w 511"/>
                <a:gd name="T115" fmla="*/ 139 h 162"/>
                <a:gd name="T116" fmla="*/ 500 w 511"/>
                <a:gd name="T117" fmla="*/ 162 h 162"/>
                <a:gd name="T118" fmla="*/ 500 w 511"/>
                <a:gd name="T119" fmla="*/ 1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11" h="162">
                  <a:moveTo>
                    <a:pt x="22" y="11"/>
                  </a:moveTo>
                  <a:cubicBezTo>
                    <a:pt x="22" y="17"/>
                    <a:pt x="17" y="22"/>
                    <a:pt x="11" y="22"/>
                  </a:cubicBezTo>
                  <a:cubicBezTo>
                    <a:pt x="5" y="22"/>
                    <a:pt x="0" y="17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close/>
                  <a:moveTo>
                    <a:pt x="81" y="0"/>
                  </a:moveTo>
                  <a:cubicBezTo>
                    <a:pt x="75" y="0"/>
                    <a:pt x="70" y="5"/>
                    <a:pt x="70" y="11"/>
                  </a:cubicBezTo>
                  <a:cubicBezTo>
                    <a:pt x="70" y="17"/>
                    <a:pt x="75" y="22"/>
                    <a:pt x="81" y="22"/>
                  </a:cubicBezTo>
                  <a:cubicBezTo>
                    <a:pt x="87" y="22"/>
                    <a:pt x="92" y="17"/>
                    <a:pt x="92" y="11"/>
                  </a:cubicBezTo>
                  <a:cubicBezTo>
                    <a:pt x="92" y="5"/>
                    <a:pt x="87" y="0"/>
                    <a:pt x="81" y="0"/>
                  </a:cubicBezTo>
                  <a:close/>
                  <a:moveTo>
                    <a:pt x="22" y="81"/>
                  </a:moveTo>
                  <a:cubicBezTo>
                    <a:pt x="22" y="75"/>
                    <a:pt x="17" y="70"/>
                    <a:pt x="11" y="70"/>
                  </a:cubicBezTo>
                  <a:cubicBezTo>
                    <a:pt x="5" y="70"/>
                    <a:pt x="0" y="75"/>
                    <a:pt x="0" y="81"/>
                  </a:cubicBezTo>
                  <a:cubicBezTo>
                    <a:pt x="0" y="87"/>
                    <a:pt x="5" y="92"/>
                    <a:pt x="11" y="92"/>
                  </a:cubicBezTo>
                  <a:cubicBezTo>
                    <a:pt x="17" y="92"/>
                    <a:pt x="22" y="87"/>
                    <a:pt x="22" y="81"/>
                  </a:cubicBezTo>
                  <a:close/>
                  <a:moveTo>
                    <a:pt x="151" y="0"/>
                  </a:moveTo>
                  <a:cubicBezTo>
                    <a:pt x="144" y="0"/>
                    <a:pt x="139" y="5"/>
                    <a:pt x="139" y="11"/>
                  </a:cubicBezTo>
                  <a:cubicBezTo>
                    <a:pt x="139" y="17"/>
                    <a:pt x="144" y="22"/>
                    <a:pt x="151" y="22"/>
                  </a:cubicBezTo>
                  <a:cubicBezTo>
                    <a:pt x="157" y="22"/>
                    <a:pt x="162" y="17"/>
                    <a:pt x="162" y="11"/>
                  </a:cubicBezTo>
                  <a:cubicBezTo>
                    <a:pt x="162" y="5"/>
                    <a:pt x="157" y="0"/>
                    <a:pt x="151" y="0"/>
                  </a:cubicBezTo>
                  <a:close/>
                  <a:moveTo>
                    <a:pt x="220" y="0"/>
                  </a:moveTo>
                  <a:cubicBezTo>
                    <a:pt x="214" y="0"/>
                    <a:pt x="209" y="5"/>
                    <a:pt x="209" y="11"/>
                  </a:cubicBezTo>
                  <a:cubicBezTo>
                    <a:pt x="209" y="17"/>
                    <a:pt x="214" y="22"/>
                    <a:pt x="220" y="22"/>
                  </a:cubicBezTo>
                  <a:cubicBezTo>
                    <a:pt x="226" y="22"/>
                    <a:pt x="231" y="17"/>
                    <a:pt x="231" y="11"/>
                  </a:cubicBezTo>
                  <a:cubicBezTo>
                    <a:pt x="231" y="5"/>
                    <a:pt x="226" y="0"/>
                    <a:pt x="220" y="0"/>
                  </a:cubicBezTo>
                  <a:close/>
                  <a:moveTo>
                    <a:pt x="290" y="0"/>
                  </a:moveTo>
                  <a:cubicBezTo>
                    <a:pt x="284" y="0"/>
                    <a:pt x="279" y="5"/>
                    <a:pt x="279" y="11"/>
                  </a:cubicBezTo>
                  <a:cubicBezTo>
                    <a:pt x="279" y="17"/>
                    <a:pt x="284" y="22"/>
                    <a:pt x="290" y="22"/>
                  </a:cubicBezTo>
                  <a:cubicBezTo>
                    <a:pt x="296" y="22"/>
                    <a:pt x="301" y="17"/>
                    <a:pt x="301" y="11"/>
                  </a:cubicBezTo>
                  <a:cubicBezTo>
                    <a:pt x="301" y="5"/>
                    <a:pt x="296" y="0"/>
                    <a:pt x="290" y="0"/>
                  </a:cubicBezTo>
                  <a:close/>
                  <a:moveTo>
                    <a:pt x="360" y="0"/>
                  </a:moveTo>
                  <a:cubicBezTo>
                    <a:pt x="354" y="0"/>
                    <a:pt x="349" y="5"/>
                    <a:pt x="349" y="11"/>
                  </a:cubicBezTo>
                  <a:cubicBezTo>
                    <a:pt x="349" y="17"/>
                    <a:pt x="354" y="22"/>
                    <a:pt x="360" y="22"/>
                  </a:cubicBezTo>
                  <a:cubicBezTo>
                    <a:pt x="366" y="22"/>
                    <a:pt x="371" y="17"/>
                    <a:pt x="371" y="11"/>
                  </a:cubicBezTo>
                  <a:cubicBezTo>
                    <a:pt x="371" y="5"/>
                    <a:pt x="366" y="0"/>
                    <a:pt x="360" y="0"/>
                  </a:cubicBezTo>
                  <a:close/>
                  <a:moveTo>
                    <a:pt x="430" y="0"/>
                  </a:moveTo>
                  <a:cubicBezTo>
                    <a:pt x="424" y="0"/>
                    <a:pt x="419" y="5"/>
                    <a:pt x="419" y="11"/>
                  </a:cubicBezTo>
                  <a:cubicBezTo>
                    <a:pt x="419" y="17"/>
                    <a:pt x="424" y="22"/>
                    <a:pt x="430" y="22"/>
                  </a:cubicBezTo>
                  <a:cubicBezTo>
                    <a:pt x="436" y="22"/>
                    <a:pt x="441" y="17"/>
                    <a:pt x="441" y="11"/>
                  </a:cubicBezTo>
                  <a:cubicBezTo>
                    <a:pt x="441" y="5"/>
                    <a:pt x="436" y="0"/>
                    <a:pt x="430" y="0"/>
                  </a:cubicBezTo>
                  <a:close/>
                  <a:moveTo>
                    <a:pt x="500" y="0"/>
                  </a:moveTo>
                  <a:cubicBezTo>
                    <a:pt x="494" y="0"/>
                    <a:pt x="489" y="5"/>
                    <a:pt x="489" y="11"/>
                  </a:cubicBezTo>
                  <a:cubicBezTo>
                    <a:pt x="489" y="17"/>
                    <a:pt x="494" y="22"/>
                    <a:pt x="500" y="22"/>
                  </a:cubicBezTo>
                  <a:cubicBezTo>
                    <a:pt x="506" y="22"/>
                    <a:pt x="511" y="17"/>
                    <a:pt x="511" y="11"/>
                  </a:cubicBezTo>
                  <a:cubicBezTo>
                    <a:pt x="511" y="5"/>
                    <a:pt x="506" y="0"/>
                    <a:pt x="500" y="0"/>
                  </a:cubicBezTo>
                  <a:close/>
                  <a:moveTo>
                    <a:pt x="81" y="70"/>
                  </a:moveTo>
                  <a:cubicBezTo>
                    <a:pt x="75" y="70"/>
                    <a:pt x="70" y="75"/>
                    <a:pt x="70" y="81"/>
                  </a:cubicBezTo>
                  <a:cubicBezTo>
                    <a:pt x="70" y="87"/>
                    <a:pt x="75" y="92"/>
                    <a:pt x="81" y="92"/>
                  </a:cubicBezTo>
                  <a:cubicBezTo>
                    <a:pt x="87" y="92"/>
                    <a:pt x="92" y="87"/>
                    <a:pt x="92" y="81"/>
                  </a:cubicBezTo>
                  <a:cubicBezTo>
                    <a:pt x="92" y="75"/>
                    <a:pt x="87" y="70"/>
                    <a:pt x="81" y="70"/>
                  </a:cubicBezTo>
                  <a:close/>
                  <a:moveTo>
                    <a:pt x="151" y="70"/>
                  </a:moveTo>
                  <a:cubicBezTo>
                    <a:pt x="144" y="70"/>
                    <a:pt x="139" y="75"/>
                    <a:pt x="139" y="81"/>
                  </a:cubicBezTo>
                  <a:cubicBezTo>
                    <a:pt x="139" y="87"/>
                    <a:pt x="144" y="92"/>
                    <a:pt x="151" y="92"/>
                  </a:cubicBezTo>
                  <a:cubicBezTo>
                    <a:pt x="157" y="92"/>
                    <a:pt x="162" y="87"/>
                    <a:pt x="162" y="81"/>
                  </a:cubicBezTo>
                  <a:cubicBezTo>
                    <a:pt x="162" y="75"/>
                    <a:pt x="157" y="70"/>
                    <a:pt x="151" y="70"/>
                  </a:cubicBezTo>
                  <a:close/>
                  <a:moveTo>
                    <a:pt x="220" y="70"/>
                  </a:moveTo>
                  <a:cubicBezTo>
                    <a:pt x="214" y="70"/>
                    <a:pt x="209" y="75"/>
                    <a:pt x="209" y="81"/>
                  </a:cubicBezTo>
                  <a:cubicBezTo>
                    <a:pt x="209" y="87"/>
                    <a:pt x="214" y="92"/>
                    <a:pt x="220" y="92"/>
                  </a:cubicBezTo>
                  <a:cubicBezTo>
                    <a:pt x="226" y="92"/>
                    <a:pt x="231" y="87"/>
                    <a:pt x="231" y="81"/>
                  </a:cubicBezTo>
                  <a:cubicBezTo>
                    <a:pt x="231" y="75"/>
                    <a:pt x="226" y="70"/>
                    <a:pt x="220" y="70"/>
                  </a:cubicBezTo>
                  <a:close/>
                  <a:moveTo>
                    <a:pt x="290" y="70"/>
                  </a:moveTo>
                  <a:cubicBezTo>
                    <a:pt x="284" y="70"/>
                    <a:pt x="279" y="75"/>
                    <a:pt x="279" y="81"/>
                  </a:cubicBezTo>
                  <a:cubicBezTo>
                    <a:pt x="279" y="87"/>
                    <a:pt x="284" y="92"/>
                    <a:pt x="290" y="92"/>
                  </a:cubicBezTo>
                  <a:cubicBezTo>
                    <a:pt x="296" y="92"/>
                    <a:pt x="301" y="87"/>
                    <a:pt x="301" y="81"/>
                  </a:cubicBezTo>
                  <a:cubicBezTo>
                    <a:pt x="301" y="75"/>
                    <a:pt x="296" y="70"/>
                    <a:pt x="290" y="70"/>
                  </a:cubicBezTo>
                  <a:close/>
                  <a:moveTo>
                    <a:pt x="360" y="70"/>
                  </a:moveTo>
                  <a:cubicBezTo>
                    <a:pt x="354" y="70"/>
                    <a:pt x="349" y="75"/>
                    <a:pt x="349" y="81"/>
                  </a:cubicBezTo>
                  <a:cubicBezTo>
                    <a:pt x="349" y="87"/>
                    <a:pt x="354" y="92"/>
                    <a:pt x="360" y="92"/>
                  </a:cubicBezTo>
                  <a:cubicBezTo>
                    <a:pt x="366" y="92"/>
                    <a:pt x="371" y="87"/>
                    <a:pt x="371" y="81"/>
                  </a:cubicBezTo>
                  <a:cubicBezTo>
                    <a:pt x="371" y="75"/>
                    <a:pt x="366" y="70"/>
                    <a:pt x="360" y="70"/>
                  </a:cubicBezTo>
                  <a:close/>
                  <a:moveTo>
                    <a:pt x="430" y="70"/>
                  </a:moveTo>
                  <a:cubicBezTo>
                    <a:pt x="424" y="70"/>
                    <a:pt x="419" y="75"/>
                    <a:pt x="419" y="81"/>
                  </a:cubicBezTo>
                  <a:cubicBezTo>
                    <a:pt x="419" y="87"/>
                    <a:pt x="424" y="92"/>
                    <a:pt x="430" y="92"/>
                  </a:cubicBezTo>
                  <a:cubicBezTo>
                    <a:pt x="436" y="92"/>
                    <a:pt x="441" y="87"/>
                    <a:pt x="441" y="81"/>
                  </a:cubicBezTo>
                  <a:cubicBezTo>
                    <a:pt x="441" y="75"/>
                    <a:pt x="436" y="70"/>
                    <a:pt x="430" y="70"/>
                  </a:cubicBezTo>
                  <a:close/>
                  <a:moveTo>
                    <a:pt x="500" y="70"/>
                  </a:moveTo>
                  <a:cubicBezTo>
                    <a:pt x="494" y="70"/>
                    <a:pt x="489" y="75"/>
                    <a:pt x="489" y="81"/>
                  </a:cubicBezTo>
                  <a:cubicBezTo>
                    <a:pt x="489" y="87"/>
                    <a:pt x="494" y="92"/>
                    <a:pt x="500" y="92"/>
                  </a:cubicBezTo>
                  <a:cubicBezTo>
                    <a:pt x="506" y="92"/>
                    <a:pt x="511" y="87"/>
                    <a:pt x="511" y="81"/>
                  </a:cubicBezTo>
                  <a:cubicBezTo>
                    <a:pt x="511" y="75"/>
                    <a:pt x="506" y="70"/>
                    <a:pt x="500" y="70"/>
                  </a:cubicBezTo>
                  <a:close/>
                  <a:moveTo>
                    <a:pt x="11" y="139"/>
                  </a:moveTo>
                  <a:cubicBezTo>
                    <a:pt x="5" y="139"/>
                    <a:pt x="0" y="144"/>
                    <a:pt x="0" y="150"/>
                  </a:cubicBezTo>
                  <a:cubicBezTo>
                    <a:pt x="0" y="157"/>
                    <a:pt x="5" y="162"/>
                    <a:pt x="11" y="162"/>
                  </a:cubicBezTo>
                  <a:cubicBezTo>
                    <a:pt x="17" y="162"/>
                    <a:pt x="22" y="157"/>
                    <a:pt x="22" y="150"/>
                  </a:cubicBezTo>
                  <a:cubicBezTo>
                    <a:pt x="22" y="144"/>
                    <a:pt x="17" y="139"/>
                    <a:pt x="11" y="139"/>
                  </a:cubicBezTo>
                  <a:close/>
                  <a:moveTo>
                    <a:pt x="81" y="139"/>
                  </a:moveTo>
                  <a:cubicBezTo>
                    <a:pt x="75" y="139"/>
                    <a:pt x="70" y="144"/>
                    <a:pt x="70" y="150"/>
                  </a:cubicBezTo>
                  <a:cubicBezTo>
                    <a:pt x="70" y="157"/>
                    <a:pt x="75" y="162"/>
                    <a:pt x="81" y="162"/>
                  </a:cubicBezTo>
                  <a:cubicBezTo>
                    <a:pt x="87" y="162"/>
                    <a:pt x="92" y="157"/>
                    <a:pt x="92" y="150"/>
                  </a:cubicBezTo>
                  <a:cubicBezTo>
                    <a:pt x="92" y="144"/>
                    <a:pt x="87" y="139"/>
                    <a:pt x="81" y="139"/>
                  </a:cubicBezTo>
                  <a:close/>
                  <a:moveTo>
                    <a:pt x="151" y="139"/>
                  </a:moveTo>
                  <a:cubicBezTo>
                    <a:pt x="144" y="139"/>
                    <a:pt x="139" y="144"/>
                    <a:pt x="139" y="150"/>
                  </a:cubicBezTo>
                  <a:cubicBezTo>
                    <a:pt x="139" y="157"/>
                    <a:pt x="144" y="162"/>
                    <a:pt x="151" y="162"/>
                  </a:cubicBezTo>
                  <a:cubicBezTo>
                    <a:pt x="157" y="162"/>
                    <a:pt x="162" y="157"/>
                    <a:pt x="162" y="150"/>
                  </a:cubicBezTo>
                  <a:cubicBezTo>
                    <a:pt x="162" y="144"/>
                    <a:pt x="157" y="139"/>
                    <a:pt x="151" y="139"/>
                  </a:cubicBezTo>
                  <a:close/>
                  <a:moveTo>
                    <a:pt x="220" y="139"/>
                  </a:moveTo>
                  <a:cubicBezTo>
                    <a:pt x="214" y="139"/>
                    <a:pt x="209" y="144"/>
                    <a:pt x="209" y="150"/>
                  </a:cubicBezTo>
                  <a:cubicBezTo>
                    <a:pt x="209" y="157"/>
                    <a:pt x="214" y="162"/>
                    <a:pt x="220" y="162"/>
                  </a:cubicBezTo>
                  <a:cubicBezTo>
                    <a:pt x="226" y="162"/>
                    <a:pt x="231" y="157"/>
                    <a:pt x="231" y="150"/>
                  </a:cubicBezTo>
                  <a:cubicBezTo>
                    <a:pt x="231" y="144"/>
                    <a:pt x="226" y="139"/>
                    <a:pt x="220" y="139"/>
                  </a:cubicBezTo>
                  <a:close/>
                  <a:moveTo>
                    <a:pt x="290" y="139"/>
                  </a:moveTo>
                  <a:cubicBezTo>
                    <a:pt x="284" y="139"/>
                    <a:pt x="279" y="144"/>
                    <a:pt x="279" y="150"/>
                  </a:cubicBezTo>
                  <a:cubicBezTo>
                    <a:pt x="279" y="157"/>
                    <a:pt x="284" y="162"/>
                    <a:pt x="290" y="162"/>
                  </a:cubicBezTo>
                  <a:cubicBezTo>
                    <a:pt x="296" y="162"/>
                    <a:pt x="301" y="157"/>
                    <a:pt x="301" y="150"/>
                  </a:cubicBezTo>
                  <a:cubicBezTo>
                    <a:pt x="301" y="144"/>
                    <a:pt x="296" y="139"/>
                    <a:pt x="290" y="139"/>
                  </a:cubicBezTo>
                  <a:close/>
                  <a:moveTo>
                    <a:pt x="360" y="139"/>
                  </a:moveTo>
                  <a:cubicBezTo>
                    <a:pt x="354" y="139"/>
                    <a:pt x="349" y="144"/>
                    <a:pt x="349" y="150"/>
                  </a:cubicBezTo>
                  <a:cubicBezTo>
                    <a:pt x="349" y="157"/>
                    <a:pt x="354" y="162"/>
                    <a:pt x="360" y="162"/>
                  </a:cubicBezTo>
                  <a:cubicBezTo>
                    <a:pt x="366" y="162"/>
                    <a:pt x="371" y="157"/>
                    <a:pt x="371" y="150"/>
                  </a:cubicBezTo>
                  <a:cubicBezTo>
                    <a:pt x="371" y="144"/>
                    <a:pt x="366" y="139"/>
                    <a:pt x="360" y="139"/>
                  </a:cubicBezTo>
                  <a:close/>
                  <a:moveTo>
                    <a:pt x="430" y="139"/>
                  </a:moveTo>
                  <a:cubicBezTo>
                    <a:pt x="424" y="139"/>
                    <a:pt x="419" y="144"/>
                    <a:pt x="419" y="150"/>
                  </a:cubicBezTo>
                  <a:cubicBezTo>
                    <a:pt x="419" y="157"/>
                    <a:pt x="424" y="162"/>
                    <a:pt x="430" y="162"/>
                  </a:cubicBezTo>
                  <a:cubicBezTo>
                    <a:pt x="436" y="162"/>
                    <a:pt x="441" y="157"/>
                    <a:pt x="441" y="150"/>
                  </a:cubicBezTo>
                  <a:cubicBezTo>
                    <a:pt x="441" y="144"/>
                    <a:pt x="436" y="139"/>
                    <a:pt x="430" y="139"/>
                  </a:cubicBezTo>
                  <a:close/>
                  <a:moveTo>
                    <a:pt x="500" y="139"/>
                  </a:moveTo>
                  <a:cubicBezTo>
                    <a:pt x="494" y="139"/>
                    <a:pt x="489" y="144"/>
                    <a:pt x="489" y="150"/>
                  </a:cubicBezTo>
                  <a:cubicBezTo>
                    <a:pt x="489" y="157"/>
                    <a:pt x="494" y="162"/>
                    <a:pt x="500" y="162"/>
                  </a:cubicBezTo>
                  <a:cubicBezTo>
                    <a:pt x="506" y="162"/>
                    <a:pt x="511" y="157"/>
                    <a:pt x="511" y="150"/>
                  </a:cubicBezTo>
                  <a:cubicBezTo>
                    <a:pt x="511" y="144"/>
                    <a:pt x="506" y="139"/>
                    <a:pt x="500" y="139"/>
                  </a:cubicBezTo>
                  <a:close/>
                </a:path>
              </a:pathLst>
            </a:custGeom>
            <a:solidFill>
              <a:srgbClr val="F7C7A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cs typeface="Roboto Black" panose="02000000000000000000" charset="0"/>
              </a:endParaRPr>
            </a:p>
          </p:txBody>
        </p:sp>
      </p:grpSp>
      <p:sp>
        <p:nvSpPr>
          <p:cNvPr id="24" name="矩形 23"/>
          <p:cNvSpPr/>
          <p:nvPr/>
        </p:nvSpPr>
        <p:spPr bwMode="auto">
          <a:xfrm>
            <a:off x="1591310" y="73025"/>
            <a:ext cx="7938135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/>
            <a:r>
              <a:rPr lang="en-US" altLang="zh-CN" sz="3600" u="sng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Roboto Black" panose="02000000000000000000" charset="0"/>
              </a:rPr>
              <a:t>Contents</a:t>
            </a:r>
            <a:endParaRPr lang="en-US" altLang="zh-CN" sz="3600" u="sng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Roboto Black" panose="02000000000000000000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358821" y="5345067"/>
            <a:ext cx="6908800" cy="1112803"/>
          </a:xfrm>
          <a:prstGeom prst="rect">
            <a:avLst/>
          </a:prstGeom>
          <a:blipFill>
            <a:blip r:embed="rId1"/>
            <a:stretch>
              <a:fillRect t="-158679" b="-15509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573520" y="5696585"/>
            <a:ext cx="2639695" cy="5835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+mj-ea"/>
                <a:ea typeface="+mj-ea"/>
                <a:cs typeface="Roboto Black" panose="02000000000000000000" charset="0"/>
                <a:sym typeface="Roboto Black" panose="02000000000000000000" charset="0"/>
              </a:rPr>
              <a:t>Globex Retail</a:t>
            </a:r>
            <a:endParaRPr lang="en-US" altLang="zh-CN" sz="320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+mj-ea"/>
              <a:ea typeface="+mj-ea"/>
              <a:cs typeface="Roboto Black" panose="02000000000000000000" charset="0"/>
              <a:sym typeface="Roboto Black" panose="02000000000000000000" charset="0"/>
            </a:endParaRPr>
          </a:p>
        </p:txBody>
      </p:sp>
      <p:sp>
        <p:nvSpPr>
          <p:cNvPr id="28" name="矩形 27"/>
          <p:cNvSpPr/>
          <p:nvPr>
            <p:custDataLst>
              <p:tags r:id="rId2"/>
            </p:custDataLst>
          </p:nvPr>
        </p:nvSpPr>
        <p:spPr>
          <a:xfrm>
            <a:off x="1387977" y="1002224"/>
            <a:ext cx="4239301" cy="452310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lnSpc>
                <a:spcPct val="150000"/>
              </a:lnSpc>
            </a:pPr>
            <a:r>
              <a:rPr lang="en-US" altLang="zh-CN" sz="24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1. Business Introduction</a:t>
            </a:r>
            <a:endParaRPr lang="en-US" altLang="zh-CN" sz="24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24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2. Problem Statement</a:t>
            </a:r>
            <a:endParaRPr lang="en-US" altLang="zh-CN" sz="24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24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3. Rationale for the Project</a:t>
            </a:r>
            <a:endParaRPr lang="en-US" altLang="zh-CN" sz="24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24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4. Data Description</a:t>
            </a:r>
            <a:endParaRPr lang="en-US" altLang="zh-CN" sz="24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24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5. Tech Stack</a:t>
            </a:r>
            <a:endParaRPr lang="en-US" altLang="zh-CN" sz="24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24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6. Project Workflow</a:t>
            </a:r>
            <a:endParaRPr lang="en-US" altLang="zh-CN" sz="24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24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7. Insights</a:t>
            </a:r>
            <a:endParaRPr lang="en-US" altLang="zh-CN" sz="24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24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8. Conclusion</a:t>
            </a:r>
            <a:endParaRPr lang="en-US" altLang="zh-CN" sz="2400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矩形 1028"/>
          <p:cNvSpPr/>
          <p:nvPr/>
        </p:nvSpPr>
        <p:spPr>
          <a:xfrm flipH="1">
            <a:off x="3175" y="1"/>
            <a:ext cx="12188825" cy="6857999"/>
          </a:xfrm>
          <a:prstGeom prst="rect">
            <a:avLst/>
          </a:prstGeom>
          <a:solidFill>
            <a:srgbClr val="3231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48" name="Rectangle 31"/>
          <p:cNvSpPr>
            <a:spLocks noChangeArrowheads="1"/>
          </p:cNvSpPr>
          <p:nvPr/>
        </p:nvSpPr>
        <p:spPr bwMode="auto">
          <a:xfrm flipH="1">
            <a:off x="0" y="1"/>
            <a:ext cx="4134604" cy="6858000"/>
          </a:xfrm>
          <a:prstGeom prst="rect">
            <a:avLst/>
          </a:prstGeom>
          <a:solidFill>
            <a:srgbClr val="3B3A7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49" name="Rectangle 32"/>
          <p:cNvSpPr>
            <a:spLocks noChangeArrowheads="1"/>
          </p:cNvSpPr>
          <p:nvPr/>
        </p:nvSpPr>
        <p:spPr bwMode="auto">
          <a:xfrm flipH="1">
            <a:off x="0" y="73025"/>
            <a:ext cx="4134604" cy="670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100" name="Freeform 33"/>
          <p:cNvSpPr/>
          <p:nvPr/>
        </p:nvSpPr>
        <p:spPr bwMode="auto">
          <a:xfrm flipH="1">
            <a:off x="304800" y="312411"/>
            <a:ext cx="3000375" cy="374650"/>
          </a:xfrm>
          <a:custGeom>
            <a:avLst/>
            <a:gdLst>
              <a:gd name="T0" fmla="*/ 0 w 985"/>
              <a:gd name="T1" fmla="*/ 61 h 123"/>
              <a:gd name="T2" fmla="*/ 0 w 985"/>
              <a:gd name="T3" fmla="*/ 61 h 123"/>
              <a:gd name="T4" fmla="*/ 62 w 985"/>
              <a:gd name="T5" fmla="*/ 123 h 123"/>
              <a:gd name="T6" fmla="*/ 985 w 985"/>
              <a:gd name="T7" fmla="*/ 123 h 123"/>
              <a:gd name="T8" fmla="*/ 985 w 985"/>
              <a:gd name="T9" fmla="*/ 0 h 123"/>
              <a:gd name="T10" fmla="*/ 62 w 985"/>
              <a:gd name="T11" fmla="*/ 0 h 123"/>
              <a:gd name="T12" fmla="*/ 0 w 985"/>
              <a:gd name="T13" fmla="*/ 61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123">
                <a:moveTo>
                  <a:pt x="0" y="61"/>
                </a:moveTo>
                <a:cubicBezTo>
                  <a:pt x="0" y="61"/>
                  <a:pt x="0" y="61"/>
                  <a:pt x="0" y="61"/>
                </a:cubicBezTo>
                <a:cubicBezTo>
                  <a:pt x="0" y="95"/>
                  <a:pt x="28" y="123"/>
                  <a:pt x="62" y="123"/>
                </a:cubicBezTo>
                <a:cubicBezTo>
                  <a:pt x="985" y="123"/>
                  <a:pt x="985" y="123"/>
                  <a:pt x="985" y="123"/>
                </a:cubicBezTo>
                <a:cubicBezTo>
                  <a:pt x="985" y="0"/>
                  <a:pt x="985" y="0"/>
                  <a:pt x="985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28" y="0"/>
                  <a:pt x="0" y="27"/>
                  <a:pt x="0" y="61"/>
                </a:cubicBezTo>
                <a:close/>
              </a:path>
            </a:pathLst>
          </a:custGeom>
          <a:gradFill flip="none" rotWithShape="1">
            <a:gsLst>
              <a:gs pos="0">
                <a:srgbClr val="FCC896"/>
              </a:gs>
              <a:gs pos="70000">
                <a:srgbClr val="F7E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zh-CN" altLang="en-US">
              <a:solidFill>
                <a:schemeClr val="lt1"/>
              </a:solidFill>
              <a:cs typeface="Roboto Black" panose="02000000000000000000" charset="0"/>
            </a:endParaRPr>
          </a:p>
        </p:txBody>
      </p:sp>
      <p:sp>
        <p:nvSpPr>
          <p:cNvPr id="108" name="矩形: 单圆角 107"/>
          <p:cNvSpPr/>
          <p:nvPr/>
        </p:nvSpPr>
        <p:spPr>
          <a:xfrm>
            <a:off x="0" y="1240790"/>
            <a:ext cx="4043045" cy="5010785"/>
          </a:xfrm>
          <a:prstGeom prst="round1Rect">
            <a:avLst>
              <a:gd name="adj" fmla="val 12530"/>
            </a:avLst>
          </a:prstGeom>
          <a:blipFill>
            <a:blip r:embed="rId1"/>
            <a:stretch>
              <a:fillRect l="-31264" r="-311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121" name="Freeform 46"/>
          <p:cNvSpPr>
            <a:spLocks noEditPoints="1"/>
          </p:cNvSpPr>
          <p:nvPr/>
        </p:nvSpPr>
        <p:spPr bwMode="auto">
          <a:xfrm flipH="1">
            <a:off x="11209120" y="146535"/>
            <a:ext cx="771335" cy="245568"/>
          </a:xfrm>
          <a:custGeom>
            <a:avLst/>
            <a:gdLst>
              <a:gd name="T0" fmla="*/ 11 w 511"/>
              <a:gd name="T1" fmla="*/ 22 h 162"/>
              <a:gd name="T2" fmla="*/ 11 w 511"/>
              <a:gd name="T3" fmla="*/ 0 h 162"/>
              <a:gd name="T4" fmla="*/ 81 w 511"/>
              <a:gd name="T5" fmla="*/ 0 h 162"/>
              <a:gd name="T6" fmla="*/ 81 w 511"/>
              <a:gd name="T7" fmla="*/ 22 h 162"/>
              <a:gd name="T8" fmla="*/ 81 w 511"/>
              <a:gd name="T9" fmla="*/ 0 h 162"/>
              <a:gd name="T10" fmla="*/ 11 w 511"/>
              <a:gd name="T11" fmla="*/ 70 h 162"/>
              <a:gd name="T12" fmla="*/ 11 w 511"/>
              <a:gd name="T13" fmla="*/ 92 h 162"/>
              <a:gd name="T14" fmla="*/ 151 w 511"/>
              <a:gd name="T15" fmla="*/ 0 h 162"/>
              <a:gd name="T16" fmla="*/ 151 w 511"/>
              <a:gd name="T17" fmla="*/ 22 h 162"/>
              <a:gd name="T18" fmla="*/ 151 w 511"/>
              <a:gd name="T19" fmla="*/ 0 h 162"/>
              <a:gd name="T20" fmla="*/ 209 w 511"/>
              <a:gd name="T21" fmla="*/ 11 h 162"/>
              <a:gd name="T22" fmla="*/ 231 w 511"/>
              <a:gd name="T23" fmla="*/ 11 h 162"/>
              <a:gd name="T24" fmla="*/ 290 w 511"/>
              <a:gd name="T25" fmla="*/ 0 h 162"/>
              <a:gd name="T26" fmla="*/ 290 w 511"/>
              <a:gd name="T27" fmla="*/ 22 h 162"/>
              <a:gd name="T28" fmla="*/ 290 w 511"/>
              <a:gd name="T29" fmla="*/ 0 h 162"/>
              <a:gd name="T30" fmla="*/ 349 w 511"/>
              <a:gd name="T31" fmla="*/ 11 h 162"/>
              <a:gd name="T32" fmla="*/ 371 w 511"/>
              <a:gd name="T33" fmla="*/ 11 h 162"/>
              <a:gd name="T34" fmla="*/ 430 w 511"/>
              <a:gd name="T35" fmla="*/ 0 h 162"/>
              <a:gd name="T36" fmla="*/ 430 w 511"/>
              <a:gd name="T37" fmla="*/ 22 h 162"/>
              <a:gd name="T38" fmla="*/ 430 w 511"/>
              <a:gd name="T39" fmla="*/ 0 h 162"/>
              <a:gd name="T40" fmla="*/ 489 w 511"/>
              <a:gd name="T41" fmla="*/ 11 h 162"/>
              <a:gd name="T42" fmla="*/ 511 w 511"/>
              <a:gd name="T43" fmla="*/ 11 h 162"/>
              <a:gd name="T44" fmla="*/ 81 w 511"/>
              <a:gd name="T45" fmla="*/ 70 h 162"/>
              <a:gd name="T46" fmla="*/ 81 w 511"/>
              <a:gd name="T47" fmla="*/ 92 h 162"/>
              <a:gd name="T48" fmla="*/ 81 w 511"/>
              <a:gd name="T49" fmla="*/ 70 h 162"/>
              <a:gd name="T50" fmla="*/ 139 w 511"/>
              <a:gd name="T51" fmla="*/ 81 h 162"/>
              <a:gd name="T52" fmla="*/ 162 w 511"/>
              <a:gd name="T53" fmla="*/ 81 h 162"/>
              <a:gd name="T54" fmla="*/ 220 w 511"/>
              <a:gd name="T55" fmla="*/ 70 h 162"/>
              <a:gd name="T56" fmla="*/ 220 w 511"/>
              <a:gd name="T57" fmla="*/ 92 h 162"/>
              <a:gd name="T58" fmla="*/ 220 w 511"/>
              <a:gd name="T59" fmla="*/ 70 h 162"/>
              <a:gd name="T60" fmla="*/ 279 w 511"/>
              <a:gd name="T61" fmla="*/ 81 h 162"/>
              <a:gd name="T62" fmla="*/ 301 w 511"/>
              <a:gd name="T63" fmla="*/ 81 h 162"/>
              <a:gd name="T64" fmla="*/ 360 w 511"/>
              <a:gd name="T65" fmla="*/ 70 h 162"/>
              <a:gd name="T66" fmla="*/ 360 w 511"/>
              <a:gd name="T67" fmla="*/ 92 h 162"/>
              <a:gd name="T68" fmla="*/ 360 w 511"/>
              <a:gd name="T69" fmla="*/ 70 h 162"/>
              <a:gd name="T70" fmla="*/ 419 w 511"/>
              <a:gd name="T71" fmla="*/ 81 h 162"/>
              <a:gd name="T72" fmla="*/ 441 w 511"/>
              <a:gd name="T73" fmla="*/ 81 h 162"/>
              <a:gd name="T74" fmla="*/ 500 w 511"/>
              <a:gd name="T75" fmla="*/ 70 h 162"/>
              <a:gd name="T76" fmla="*/ 500 w 511"/>
              <a:gd name="T77" fmla="*/ 92 h 162"/>
              <a:gd name="T78" fmla="*/ 500 w 511"/>
              <a:gd name="T79" fmla="*/ 70 h 162"/>
              <a:gd name="T80" fmla="*/ 0 w 511"/>
              <a:gd name="T81" fmla="*/ 150 h 162"/>
              <a:gd name="T82" fmla="*/ 22 w 511"/>
              <a:gd name="T83" fmla="*/ 150 h 162"/>
              <a:gd name="T84" fmla="*/ 81 w 511"/>
              <a:gd name="T85" fmla="*/ 139 h 162"/>
              <a:gd name="T86" fmla="*/ 81 w 511"/>
              <a:gd name="T87" fmla="*/ 162 h 162"/>
              <a:gd name="T88" fmla="*/ 81 w 511"/>
              <a:gd name="T89" fmla="*/ 139 h 162"/>
              <a:gd name="T90" fmla="*/ 139 w 511"/>
              <a:gd name="T91" fmla="*/ 150 h 162"/>
              <a:gd name="T92" fmla="*/ 162 w 511"/>
              <a:gd name="T93" fmla="*/ 150 h 162"/>
              <a:gd name="T94" fmla="*/ 220 w 511"/>
              <a:gd name="T95" fmla="*/ 139 h 162"/>
              <a:gd name="T96" fmla="*/ 220 w 511"/>
              <a:gd name="T97" fmla="*/ 162 h 162"/>
              <a:gd name="T98" fmla="*/ 220 w 511"/>
              <a:gd name="T99" fmla="*/ 139 h 162"/>
              <a:gd name="T100" fmla="*/ 279 w 511"/>
              <a:gd name="T101" fmla="*/ 150 h 162"/>
              <a:gd name="T102" fmla="*/ 301 w 511"/>
              <a:gd name="T103" fmla="*/ 150 h 162"/>
              <a:gd name="T104" fmla="*/ 360 w 511"/>
              <a:gd name="T105" fmla="*/ 139 h 162"/>
              <a:gd name="T106" fmla="*/ 360 w 511"/>
              <a:gd name="T107" fmla="*/ 162 h 162"/>
              <a:gd name="T108" fmla="*/ 360 w 511"/>
              <a:gd name="T109" fmla="*/ 139 h 162"/>
              <a:gd name="T110" fmla="*/ 419 w 511"/>
              <a:gd name="T111" fmla="*/ 150 h 162"/>
              <a:gd name="T112" fmla="*/ 441 w 511"/>
              <a:gd name="T113" fmla="*/ 150 h 162"/>
              <a:gd name="T114" fmla="*/ 500 w 511"/>
              <a:gd name="T115" fmla="*/ 139 h 162"/>
              <a:gd name="T116" fmla="*/ 500 w 511"/>
              <a:gd name="T117" fmla="*/ 162 h 162"/>
              <a:gd name="T118" fmla="*/ 500 w 511"/>
              <a:gd name="T119" fmla="*/ 13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11" h="162">
                <a:moveTo>
                  <a:pt x="22" y="11"/>
                </a:moveTo>
                <a:cubicBezTo>
                  <a:pt x="22" y="17"/>
                  <a:pt x="17" y="22"/>
                  <a:pt x="11" y="22"/>
                </a:cubicBezTo>
                <a:cubicBezTo>
                  <a:pt x="5" y="22"/>
                  <a:pt x="0" y="17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17" y="0"/>
                  <a:pt x="22" y="5"/>
                  <a:pt x="22" y="11"/>
                </a:cubicBezTo>
                <a:close/>
                <a:moveTo>
                  <a:pt x="81" y="0"/>
                </a:moveTo>
                <a:cubicBezTo>
                  <a:pt x="75" y="0"/>
                  <a:pt x="70" y="5"/>
                  <a:pt x="70" y="11"/>
                </a:cubicBezTo>
                <a:cubicBezTo>
                  <a:pt x="70" y="17"/>
                  <a:pt x="75" y="22"/>
                  <a:pt x="81" y="22"/>
                </a:cubicBezTo>
                <a:cubicBezTo>
                  <a:pt x="87" y="22"/>
                  <a:pt x="92" y="17"/>
                  <a:pt x="92" y="11"/>
                </a:cubicBezTo>
                <a:cubicBezTo>
                  <a:pt x="92" y="5"/>
                  <a:pt x="87" y="0"/>
                  <a:pt x="81" y="0"/>
                </a:cubicBezTo>
                <a:close/>
                <a:moveTo>
                  <a:pt x="22" y="81"/>
                </a:moveTo>
                <a:cubicBezTo>
                  <a:pt x="22" y="75"/>
                  <a:pt x="17" y="70"/>
                  <a:pt x="11" y="70"/>
                </a:cubicBezTo>
                <a:cubicBezTo>
                  <a:pt x="5" y="70"/>
                  <a:pt x="0" y="75"/>
                  <a:pt x="0" y="81"/>
                </a:cubicBezTo>
                <a:cubicBezTo>
                  <a:pt x="0" y="87"/>
                  <a:pt x="5" y="92"/>
                  <a:pt x="11" y="92"/>
                </a:cubicBezTo>
                <a:cubicBezTo>
                  <a:pt x="17" y="92"/>
                  <a:pt x="22" y="87"/>
                  <a:pt x="22" y="81"/>
                </a:cubicBezTo>
                <a:close/>
                <a:moveTo>
                  <a:pt x="151" y="0"/>
                </a:moveTo>
                <a:cubicBezTo>
                  <a:pt x="144" y="0"/>
                  <a:pt x="139" y="5"/>
                  <a:pt x="139" y="11"/>
                </a:cubicBezTo>
                <a:cubicBezTo>
                  <a:pt x="139" y="17"/>
                  <a:pt x="144" y="22"/>
                  <a:pt x="151" y="22"/>
                </a:cubicBezTo>
                <a:cubicBezTo>
                  <a:pt x="157" y="22"/>
                  <a:pt x="162" y="17"/>
                  <a:pt x="162" y="11"/>
                </a:cubicBezTo>
                <a:cubicBezTo>
                  <a:pt x="162" y="5"/>
                  <a:pt x="157" y="0"/>
                  <a:pt x="151" y="0"/>
                </a:cubicBezTo>
                <a:close/>
                <a:moveTo>
                  <a:pt x="220" y="0"/>
                </a:moveTo>
                <a:cubicBezTo>
                  <a:pt x="214" y="0"/>
                  <a:pt x="209" y="5"/>
                  <a:pt x="209" y="11"/>
                </a:cubicBezTo>
                <a:cubicBezTo>
                  <a:pt x="209" y="17"/>
                  <a:pt x="214" y="22"/>
                  <a:pt x="220" y="22"/>
                </a:cubicBezTo>
                <a:cubicBezTo>
                  <a:pt x="226" y="22"/>
                  <a:pt x="231" y="17"/>
                  <a:pt x="231" y="11"/>
                </a:cubicBezTo>
                <a:cubicBezTo>
                  <a:pt x="231" y="5"/>
                  <a:pt x="226" y="0"/>
                  <a:pt x="220" y="0"/>
                </a:cubicBezTo>
                <a:close/>
                <a:moveTo>
                  <a:pt x="290" y="0"/>
                </a:moveTo>
                <a:cubicBezTo>
                  <a:pt x="284" y="0"/>
                  <a:pt x="279" y="5"/>
                  <a:pt x="279" y="11"/>
                </a:cubicBezTo>
                <a:cubicBezTo>
                  <a:pt x="279" y="17"/>
                  <a:pt x="284" y="22"/>
                  <a:pt x="290" y="22"/>
                </a:cubicBezTo>
                <a:cubicBezTo>
                  <a:pt x="296" y="22"/>
                  <a:pt x="301" y="17"/>
                  <a:pt x="301" y="11"/>
                </a:cubicBezTo>
                <a:cubicBezTo>
                  <a:pt x="301" y="5"/>
                  <a:pt x="296" y="0"/>
                  <a:pt x="290" y="0"/>
                </a:cubicBezTo>
                <a:close/>
                <a:moveTo>
                  <a:pt x="360" y="0"/>
                </a:moveTo>
                <a:cubicBezTo>
                  <a:pt x="354" y="0"/>
                  <a:pt x="349" y="5"/>
                  <a:pt x="349" y="11"/>
                </a:cubicBezTo>
                <a:cubicBezTo>
                  <a:pt x="349" y="17"/>
                  <a:pt x="354" y="22"/>
                  <a:pt x="360" y="22"/>
                </a:cubicBezTo>
                <a:cubicBezTo>
                  <a:pt x="366" y="22"/>
                  <a:pt x="371" y="17"/>
                  <a:pt x="371" y="11"/>
                </a:cubicBezTo>
                <a:cubicBezTo>
                  <a:pt x="371" y="5"/>
                  <a:pt x="366" y="0"/>
                  <a:pt x="360" y="0"/>
                </a:cubicBezTo>
                <a:close/>
                <a:moveTo>
                  <a:pt x="430" y="0"/>
                </a:moveTo>
                <a:cubicBezTo>
                  <a:pt x="424" y="0"/>
                  <a:pt x="419" y="5"/>
                  <a:pt x="419" y="11"/>
                </a:cubicBezTo>
                <a:cubicBezTo>
                  <a:pt x="419" y="17"/>
                  <a:pt x="424" y="22"/>
                  <a:pt x="430" y="22"/>
                </a:cubicBezTo>
                <a:cubicBezTo>
                  <a:pt x="436" y="22"/>
                  <a:pt x="441" y="17"/>
                  <a:pt x="441" y="11"/>
                </a:cubicBezTo>
                <a:cubicBezTo>
                  <a:pt x="441" y="5"/>
                  <a:pt x="436" y="0"/>
                  <a:pt x="430" y="0"/>
                </a:cubicBezTo>
                <a:close/>
                <a:moveTo>
                  <a:pt x="500" y="0"/>
                </a:moveTo>
                <a:cubicBezTo>
                  <a:pt x="494" y="0"/>
                  <a:pt x="489" y="5"/>
                  <a:pt x="489" y="11"/>
                </a:cubicBezTo>
                <a:cubicBezTo>
                  <a:pt x="489" y="17"/>
                  <a:pt x="494" y="22"/>
                  <a:pt x="500" y="22"/>
                </a:cubicBezTo>
                <a:cubicBezTo>
                  <a:pt x="506" y="22"/>
                  <a:pt x="511" y="17"/>
                  <a:pt x="511" y="11"/>
                </a:cubicBezTo>
                <a:cubicBezTo>
                  <a:pt x="511" y="5"/>
                  <a:pt x="506" y="0"/>
                  <a:pt x="500" y="0"/>
                </a:cubicBezTo>
                <a:close/>
                <a:moveTo>
                  <a:pt x="81" y="70"/>
                </a:moveTo>
                <a:cubicBezTo>
                  <a:pt x="75" y="70"/>
                  <a:pt x="70" y="75"/>
                  <a:pt x="70" y="81"/>
                </a:cubicBezTo>
                <a:cubicBezTo>
                  <a:pt x="70" y="87"/>
                  <a:pt x="75" y="92"/>
                  <a:pt x="81" y="92"/>
                </a:cubicBezTo>
                <a:cubicBezTo>
                  <a:pt x="87" y="92"/>
                  <a:pt x="92" y="87"/>
                  <a:pt x="92" y="81"/>
                </a:cubicBezTo>
                <a:cubicBezTo>
                  <a:pt x="92" y="75"/>
                  <a:pt x="87" y="70"/>
                  <a:pt x="81" y="70"/>
                </a:cubicBezTo>
                <a:close/>
                <a:moveTo>
                  <a:pt x="151" y="70"/>
                </a:moveTo>
                <a:cubicBezTo>
                  <a:pt x="144" y="70"/>
                  <a:pt x="139" y="75"/>
                  <a:pt x="139" y="81"/>
                </a:cubicBezTo>
                <a:cubicBezTo>
                  <a:pt x="139" y="87"/>
                  <a:pt x="144" y="92"/>
                  <a:pt x="151" y="92"/>
                </a:cubicBezTo>
                <a:cubicBezTo>
                  <a:pt x="157" y="92"/>
                  <a:pt x="162" y="87"/>
                  <a:pt x="162" y="81"/>
                </a:cubicBezTo>
                <a:cubicBezTo>
                  <a:pt x="162" y="75"/>
                  <a:pt x="157" y="70"/>
                  <a:pt x="151" y="70"/>
                </a:cubicBezTo>
                <a:close/>
                <a:moveTo>
                  <a:pt x="220" y="70"/>
                </a:moveTo>
                <a:cubicBezTo>
                  <a:pt x="214" y="70"/>
                  <a:pt x="209" y="75"/>
                  <a:pt x="209" y="81"/>
                </a:cubicBezTo>
                <a:cubicBezTo>
                  <a:pt x="209" y="87"/>
                  <a:pt x="214" y="92"/>
                  <a:pt x="220" y="92"/>
                </a:cubicBezTo>
                <a:cubicBezTo>
                  <a:pt x="226" y="92"/>
                  <a:pt x="231" y="87"/>
                  <a:pt x="231" y="81"/>
                </a:cubicBezTo>
                <a:cubicBezTo>
                  <a:pt x="231" y="75"/>
                  <a:pt x="226" y="70"/>
                  <a:pt x="220" y="70"/>
                </a:cubicBezTo>
                <a:close/>
                <a:moveTo>
                  <a:pt x="290" y="70"/>
                </a:moveTo>
                <a:cubicBezTo>
                  <a:pt x="284" y="70"/>
                  <a:pt x="279" y="75"/>
                  <a:pt x="279" y="81"/>
                </a:cubicBezTo>
                <a:cubicBezTo>
                  <a:pt x="279" y="87"/>
                  <a:pt x="284" y="92"/>
                  <a:pt x="290" y="92"/>
                </a:cubicBezTo>
                <a:cubicBezTo>
                  <a:pt x="296" y="92"/>
                  <a:pt x="301" y="87"/>
                  <a:pt x="301" y="81"/>
                </a:cubicBezTo>
                <a:cubicBezTo>
                  <a:pt x="301" y="75"/>
                  <a:pt x="296" y="70"/>
                  <a:pt x="290" y="70"/>
                </a:cubicBezTo>
                <a:close/>
                <a:moveTo>
                  <a:pt x="360" y="70"/>
                </a:moveTo>
                <a:cubicBezTo>
                  <a:pt x="354" y="70"/>
                  <a:pt x="349" y="75"/>
                  <a:pt x="349" y="81"/>
                </a:cubicBezTo>
                <a:cubicBezTo>
                  <a:pt x="349" y="87"/>
                  <a:pt x="354" y="92"/>
                  <a:pt x="360" y="92"/>
                </a:cubicBezTo>
                <a:cubicBezTo>
                  <a:pt x="366" y="92"/>
                  <a:pt x="371" y="87"/>
                  <a:pt x="371" y="81"/>
                </a:cubicBezTo>
                <a:cubicBezTo>
                  <a:pt x="371" y="75"/>
                  <a:pt x="366" y="70"/>
                  <a:pt x="360" y="70"/>
                </a:cubicBezTo>
                <a:close/>
                <a:moveTo>
                  <a:pt x="430" y="70"/>
                </a:moveTo>
                <a:cubicBezTo>
                  <a:pt x="424" y="70"/>
                  <a:pt x="419" y="75"/>
                  <a:pt x="419" y="81"/>
                </a:cubicBezTo>
                <a:cubicBezTo>
                  <a:pt x="419" y="87"/>
                  <a:pt x="424" y="92"/>
                  <a:pt x="430" y="92"/>
                </a:cubicBezTo>
                <a:cubicBezTo>
                  <a:pt x="436" y="92"/>
                  <a:pt x="441" y="87"/>
                  <a:pt x="441" y="81"/>
                </a:cubicBezTo>
                <a:cubicBezTo>
                  <a:pt x="441" y="75"/>
                  <a:pt x="436" y="70"/>
                  <a:pt x="430" y="70"/>
                </a:cubicBezTo>
                <a:close/>
                <a:moveTo>
                  <a:pt x="500" y="70"/>
                </a:moveTo>
                <a:cubicBezTo>
                  <a:pt x="494" y="70"/>
                  <a:pt x="489" y="75"/>
                  <a:pt x="489" y="81"/>
                </a:cubicBezTo>
                <a:cubicBezTo>
                  <a:pt x="489" y="87"/>
                  <a:pt x="494" y="92"/>
                  <a:pt x="500" y="92"/>
                </a:cubicBezTo>
                <a:cubicBezTo>
                  <a:pt x="506" y="92"/>
                  <a:pt x="511" y="87"/>
                  <a:pt x="511" y="81"/>
                </a:cubicBezTo>
                <a:cubicBezTo>
                  <a:pt x="511" y="75"/>
                  <a:pt x="506" y="70"/>
                  <a:pt x="500" y="70"/>
                </a:cubicBezTo>
                <a:close/>
                <a:moveTo>
                  <a:pt x="11" y="139"/>
                </a:moveTo>
                <a:cubicBezTo>
                  <a:pt x="5" y="139"/>
                  <a:pt x="0" y="144"/>
                  <a:pt x="0" y="150"/>
                </a:cubicBezTo>
                <a:cubicBezTo>
                  <a:pt x="0" y="157"/>
                  <a:pt x="5" y="162"/>
                  <a:pt x="11" y="162"/>
                </a:cubicBezTo>
                <a:cubicBezTo>
                  <a:pt x="17" y="162"/>
                  <a:pt x="22" y="157"/>
                  <a:pt x="22" y="150"/>
                </a:cubicBezTo>
                <a:cubicBezTo>
                  <a:pt x="22" y="144"/>
                  <a:pt x="17" y="139"/>
                  <a:pt x="11" y="139"/>
                </a:cubicBezTo>
                <a:close/>
                <a:moveTo>
                  <a:pt x="81" y="139"/>
                </a:moveTo>
                <a:cubicBezTo>
                  <a:pt x="75" y="139"/>
                  <a:pt x="70" y="144"/>
                  <a:pt x="70" y="150"/>
                </a:cubicBezTo>
                <a:cubicBezTo>
                  <a:pt x="70" y="157"/>
                  <a:pt x="75" y="162"/>
                  <a:pt x="81" y="162"/>
                </a:cubicBezTo>
                <a:cubicBezTo>
                  <a:pt x="87" y="162"/>
                  <a:pt x="92" y="157"/>
                  <a:pt x="92" y="150"/>
                </a:cubicBezTo>
                <a:cubicBezTo>
                  <a:pt x="92" y="144"/>
                  <a:pt x="87" y="139"/>
                  <a:pt x="81" y="139"/>
                </a:cubicBezTo>
                <a:close/>
                <a:moveTo>
                  <a:pt x="151" y="139"/>
                </a:moveTo>
                <a:cubicBezTo>
                  <a:pt x="144" y="139"/>
                  <a:pt x="139" y="144"/>
                  <a:pt x="139" y="150"/>
                </a:cubicBezTo>
                <a:cubicBezTo>
                  <a:pt x="139" y="157"/>
                  <a:pt x="144" y="162"/>
                  <a:pt x="151" y="162"/>
                </a:cubicBezTo>
                <a:cubicBezTo>
                  <a:pt x="157" y="162"/>
                  <a:pt x="162" y="157"/>
                  <a:pt x="162" y="150"/>
                </a:cubicBezTo>
                <a:cubicBezTo>
                  <a:pt x="162" y="144"/>
                  <a:pt x="157" y="139"/>
                  <a:pt x="151" y="139"/>
                </a:cubicBezTo>
                <a:close/>
                <a:moveTo>
                  <a:pt x="220" y="139"/>
                </a:moveTo>
                <a:cubicBezTo>
                  <a:pt x="214" y="139"/>
                  <a:pt x="209" y="144"/>
                  <a:pt x="209" y="150"/>
                </a:cubicBezTo>
                <a:cubicBezTo>
                  <a:pt x="209" y="157"/>
                  <a:pt x="214" y="162"/>
                  <a:pt x="220" y="162"/>
                </a:cubicBezTo>
                <a:cubicBezTo>
                  <a:pt x="226" y="162"/>
                  <a:pt x="231" y="157"/>
                  <a:pt x="231" y="150"/>
                </a:cubicBezTo>
                <a:cubicBezTo>
                  <a:pt x="231" y="144"/>
                  <a:pt x="226" y="139"/>
                  <a:pt x="220" y="139"/>
                </a:cubicBezTo>
                <a:close/>
                <a:moveTo>
                  <a:pt x="290" y="139"/>
                </a:moveTo>
                <a:cubicBezTo>
                  <a:pt x="284" y="139"/>
                  <a:pt x="279" y="144"/>
                  <a:pt x="279" y="150"/>
                </a:cubicBezTo>
                <a:cubicBezTo>
                  <a:pt x="279" y="157"/>
                  <a:pt x="284" y="162"/>
                  <a:pt x="290" y="162"/>
                </a:cubicBezTo>
                <a:cubicBezTo>
                  <a:pt x="296" y="162"/>
                  <a:pt x="301" y="157"/>
                  <a:pt x="301" y="150"/>
                </a:cubicBezTo>
                <a:cubicBezTo>
                  <a:pt x="301" y="144"/>
                  <a:pt x="296" y="139"/>
                  <a:pt x="290" y="139"/>
                </a:cubicBezTo>
                <a:close/>
                <a:moveTo>
                  <a:pt x="360" y="139"/>
                </a:moveTo>
                <a:cubicBezTo>
                  <a:pt x="354" y="139"/>
                  <a:pt x="349" y="144"/>
                  <a:pt x="349" y="150"/>
                </a:cubicBezTo>
                <a:cubicBezTo>
                  <a:pt x="349" y="157"/>
                  <a:pt x="354" y="162"/>
                  <a:pt x="360" y="162"/>
                </a:cubicBezTo>
                <a:cubicBezTo>
                  <a:pt x="366" y="162"/>
                  <a:pt x="371" y="157"/>
                  <a:pt x="371" y="150"/>
                </a:cubicBezTo>
                <a:cubicBezTo>
                  <a:pt x="371" y="144"/>
                  <a:pt x="366" y="139"/>
                  <a:pt x="360" y="139"/>
                </a:cubicBezTo>
                <a:close/>
                <a:moveTo>
                  <a:pt x="430" y="139"/>
                </a:moveTo>
                <a:cubicBezTo>
                  <a:pt x="424" y="139"/>
                  <a:pt x="419" y="144"/>
                  <a:pt x="419" y="150"/>
                </a:cubicBezTo>
                <a:cubicBezTo>
                  <a:pt x="419" y="157"/>
                  <a:pt x="424" y="162"/>
                  <a:pt x="430" y="162"/>
                </a:cubicBezTo>
                <a:cubicBezTo>
                  <a:pt x="436" y="162"/>
                  <a:pt x="441" y="157"/>
                  <a:pt x="441" y="150"/>
                </a:cubicBezTo>
                <a:cubicBezTo>
                  <a:pt x="441" y="144"/>
                  <a:pt x="436" y="139"/>
                  <a:pt x="430" y="139"/>
                </a:cubicBezTo>
                <a:close/>
                <a:moveTo>
                  <a:pt x="500" y="139"/>
                </a:moveTo>
                <a:cubicBezTo>
                  <a:pt x="494" y="139"/>
                  <a:pt x="489" y="144"/>
                  <a:pt x="489" y="150"/>
                </a:cubicBezTo>
                <a:cubicBezTo>
                  <a:pt x="489" y="157"/>
                  <a:pt x="494" y="162"/>
                  <a:pt x="500" y="162"/>
                </a:cubicBezTo>
                <a:cubicBezTo>
                  <a:pt x="506" y="162"/>
                  <a:pt x="511" y="157"/>
                  <a:pt x="511" y="150"/>
                </a:cubicBezTo>
                <a:cubicBezTo>
                  <a:pt x="511" y="144"/>
                  <a:pt x="506" y="139"/>
                  <a:pt x="500" y="139"/>
                </a:cubicBezTo>
                <a:close/>
              </a:path>
            </a:pathLst>
          </a:custGeom>
          <a:solidFill>
            <a:srgbClr val="F7C7A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122" name="矩形 121"/>
          <p:cNvSpPr/>
          <p:nvPr/>
        </p:nvSpPr>
        <p:spPr>
          <a:xfrm flipH="1">
            <a:off x="190951" y="238126"/>
            <a:ext cx="1390221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7C7A0"/>
                </a:solidFill>
                <a:latin typeface="+mj-ea"/>
                <a:ea typeface="+mj-ea"/>
                <a:cs typeface="Roboto Black" panose="02000000000000000000" charset="0"/>
              </a:rPr>
              <a:t> </a:t>
            </a:r>
            <a:endParaRPr lang="zh-CN" altLang="en-US" sz="1400" dirty="0">
              <a:solidFill>
                <a:srgbClr val="F7C7A0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299585" y="791845"/>
            <a:ext cx="7892415" cy="584136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Globex Retail, a dynamic leader in the retail industry, seamlessly integrates the convenience of e-commerce with the traditional appeal of brick-and-mortar stores. As the company continues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15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to expand its reach, it recognizes the critical role that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15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data engineering plays in driving success. 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150000"/>
              </a:lnSpc>
            </a:pP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15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By harnessing the power of advanced data engineering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15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techniques, Globex Retail is committed to transforming raw data into actionable insights, optimising inventory management, and ultimately boosting revenue. 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150000"/>
              </a:lnSpc>
            </a:pP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15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This data-driven approach positions Globex Retail at the forefront of innovation, ensuring that they not only meet but exceed the evolving demands of their diverse customer base.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5703477" y="146768"/>
            <a:ext cx="5332551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altLang="zh-CN" sz="3600" u="sng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Roboto Black" panose="02000000000000000000" charset="0"/>
              </a:rPr>
              <a:t>Business Introduction</a:t>
            </a:r>
            <a:endParaRPr lang="en-US" altLang="zh-CN" sz="3600" u="sng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Roboto Black" panose="02000000000000000000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1365250" y="71133"/>
            <a:ext cx="5829754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altLang="zh-CN" sz="3600" u="sng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Problem Statement</a:t>
            </a:r>
            <a:endParaRPr lang="en-US" altLang="zh-CN" sz="3600" u="sng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</p:txBody>
      </p:sp>
      <p:sp>
        <p:nvSpPr>
          <p:cNvPr id="34" name="文本框 9"/>
          <p:cNvSpPr txBox="1"/>
          <p:nvPr>
            <p:custDataLst>
              <p:tags r:id="rId1"/>
            </p:custDataLst>
          </p:nvPr>
        </p:nvSpPr>
        <p:spPr>
          <a:xfrm>
            <a:off x="287020" y="1321435"/>
            <a:ext cx="6268085" cy="349440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As a new Data Engineer at Globex Retail, a company specialising in e-commerce and brick-and-mortar sales, your first task involves analysing a dataset to understand customer purchase behavior. The goal is to identify patterns in customer purchases that could lead to targeted marketing strategies and improved inventory management.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</p:txBody>
      </p:sp>
      <p:grpSp>
        <p:nvGrpSpPr>
          <p:cNvPr id="4" name="组合 3"/>
          <p:cNvGrpSpPr/>
          <p:nvPr>
            <p:custDataLst>
              <p:tags r:id="rId2"/>
            </p:custDataLst>
          </p:nvPr>
        </p:nvGrpSpPr>
        <p:grpSpPr>
          <a:xfrm>
            <a:off x="6979603" y="1637099"/>
            <a:ext cx="4262120" cy="3694430"/>
            <a:chOff x="4000500" y="2191454"/>
            <a:chExt cx="4262120" cy="3694430"/>
          </a:xfrm>
        </p:grpSpPr>
        <p:sp>
          <p:nvSpPr>
            <p:cNvPr id="28" name="椭圆 27"/>
            <p:cNvSpPr/>
            <p:nvPr>
              <p:custDataLst>
                <p:tags r:id="rId3"/>
              </p:custDataLst>
            </p:nvPr>
          </p:nvSpPr>
          <p:spPr>
            <a:xfrm>
              <a:off x="4273550" y="2191454"/>
              <a:ext cx="3694430" cy="3694430"/>
            </a:xfrm>
            <a:prstGeom prst="ellipse">
              <a:avLst/>
            </a:prstGeom>
            <a:solidFill>
              <a:srgbClr val="3B3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57200"/>
              <a:endParaRPr lang="zh-CN" altLang="en-US">
                <a:cs typeface="Roboto Black" panose="02000000000000000000" charset="0"/>
              </a:endParaRPr>
            </a:p>
          </p:txBody>
        </p:sp>
        <p:sp>
          <p:nvSpPr>
            <p:cNvPr id="29" name="椭圆 28"/>
            <p:cNvSpPr/>
            <p:nvPr>
              <p:custDataLst>
                <p:tags r:id="rId4"/>
              </p:custDataLst>
            </p:nvPr>
          </p:nvSpPr>
          <p:spPr>
            <a:xfrm>
              <a:off x="4000500" y="3749109"/>
              <a:ext cx="629920" cy="629920"/>
            </a:xfrm>
            <a:prstGeom prst="ellipse">
              <a:avLst/>
            </a:prstGeom>
            <a:gradFill flip="none" rotWithShape="1">
              <a:gsLst>
                <a:gs pos="0">
                  <a:srgbClr val="FCC896"/>
                </a:gs>
                <a:gs pos="70000">
                  <a:srgbClr val="F7E7E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457200"/>
              <a:endParaRPr lang="zh-CN" altLang="en-US">
                <a:cs typeface="Roboto Black" panose="02000000000000000000" charset="0"/>
              </a:endParaRPr>
            </a:p>
          </p:txBody>
        </p:sp>
        <p:sp>
          <p:nvSpPr>
            <p:cNvPr id="31" name="椭圆 30"/>
            <p:cNvSpPr/>
            <p:nvPr>
              <p:custDataLst>
                <p:tags r:id="rId5"/>
              </p:custDataLst>
            </p:nvPr>
          </p:nvSpPr>
          <p:spPr>
            <a:xfrm flipH="1">
              <a:off x="7632700" y="3749109"/>
              <a:ext cx="629920" cy="629920"/>
            </a:xfrm>
            <a:prstGeom prst="ellipse">
              <a:avLst/>
            </a:prstGeom>
            <a:gradFill flip="none" rotWithShape="1">
              <a:gsLst>
                <a:gs pos="0">
                  <a:srgbClr val="FCC896"/>
                </a:gs>
                <a:gs pos="70000">
                  <a:srgbClr val="F7E7E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457200"/>
              <a:endParaRPr lang="zh-CN" altLang="en-US">
                <a:cs typeface="Roboto Black" panose="02000000000000000000" charset="0"/>
              </a:endParaRPr>
            </a:p>
          </p:txBody>
        </p:sp>
        <p:sp>
          <p:nvSpPr>
            <p:cNvPr id="41" name="椭圆 40"/>
            <p:cNvSpPr/>
            <p:nvPr>
              <p:custDataLst>
                <p:tags r:id="rId6"/>
              </p:custDataLst>
            </p:nvPr>
          </p:nvSpPr>
          <p:spPr>
            <a:xfrm>
              <a:off x="4688282" y="2606186"/>
              <a:ext cx="2864966" cy="2864966"/>
            </a:xfrm>
            <a:prstGeom prst="ellipse">
              <a:avLst/>
            </a:prstGeom>
            <a:blipFill>
              <a:blip r:embed="rId7"/>
              <a:stretch>
                <a:fillRect l="-25133" r="-2491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71755" tIns="0" rIns="0" bIns="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just">
                <a:buClrTx/>
                <a:buSzTx/>
                <a:buFontTx/>
              </a:pPr>
              <a:endParaRPr lang="zh-CN" altLang="en-US" sz="200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803275" y="283223"/>
            <a:ext cx="5829754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altLang="zh-CN" sz="3600" u="sng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Rationale for the Project</a:t>
            </a:r>
            <a:endParaRPr lang="en-US" altLang="zh-CN" sz="3600" u="sng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</p:txBody>
      </p:sp>
      <p:grpSp>
        <p:nvGrpSpPr>
          <p:cNvPr id="2" name="组合 1"/>
          <p:cNvGrpSpPr/>
          <p:nvPr>
            <p:custDataLst>
              <p:tags r:id="rId1"/>
            </p:custDataLst>
          </p:nvPr>
        </p:nvGrpSpPr>
        <p:grpSpPr>
          <a:xfrm>
            <a:off x="713071" y="1950085"/>
            <a:ext cx="8545229" cy="4142740"/>
            <a:chOff x="984180" y="1947798"/>
            <a:chExt cx="8480340" cy="4143030"/>
          </a:xfrm>
        </p:grpSpPr>
        <p:sp>
          <p:nvSpPr>
            <p:cNvPr id="3" name="文本框 8"/>
            <p:cNvSpPr txBox="1"/>
            <p:nvPr/>
          </p:nvSpPr>
          <p:spPr>
            <a:xfrm>
              <a:off x="1222405" y="1947798"/>
              <a:ext cx="3492447" cy="36896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zh-CN"/>
              </a:defPPr>
              <a:lvl1pPr lvl="0">
                <a:buClrTx/>
                <a:buSzTx/>
                <a:buFontTx/>
                <a:defRPr sz="2000">
                  <a:ln w="19050">
                    <a:noFill/>
                  </a:ln>
                  <a:gradFill>
                    <a:gsLst>
                      <a:gs pos="0">
                        <a:srgbClr val="F7E7E1"/>
                      </a:gs>
                      <a:gs pos="72000">
                        <a:srgbClr val="FCC896"/>
                      </a:gs>
                    </a:gsLst>
                    <a:lin ang="5400000" scaled="1"/>
                  </a:gradFill>
                  <a:latin typeface="+mj-ea"/>
                  <a:ea typeface="+mj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dirty="0">
                  <a:cs typeface="Roboto Black" panose="02000000000000000000" charset="0"/>
                  <a:sym typeface="+mn-ea"/>
                </a:rPr>
                <a:t>Globex Retail seeks to: </a:t>
              </a:r>
              <a:endParaRPr lang="en-US" altLang="zh-CN" sz="2400" dirty="0">
                <a:cs typeface="Roboto Black" panose="02000000000000000000" charset="0"/>
                <a:sym typeface="+mn-ea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2"/>
              </p:custDataLst>
            </p:nvPr>
          </p:nvSpPr>
          <p:spPr>
            <a:xfrm>
              <a:off x="984180" y="3161368"/>
              <a:ext cx="2486683" cy="2929460"/>
            </a:xfrm>
            <a:prstGeom prst="rect">
              <a:avLst/>
            </a:prstGeom>
            <a:solidFill>
              <a:srgbClr val="3B3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bg1"/>
                </a:solidFill>
                <a:cs typeface="Manrope SemiBold" charset="0"/>
                <a:sym typeface="+mn-ea"/>
              </a:endParaRPr>
            </a:p>
          </p:txBody>
        </p:sp>
        <p:sp>
          <p:nvSpPr>
            <p:cNvPr id="7" name="矩形 6"/>
            <p:cNvSpPr/>
            <p:nvPr>
              <p:custDataLst>
                <p:tags r:id="rId3"/>
              </p:custDataLst>
            </p:nvPr>
          </p:nvSpPr>
          <p:spPr>
            <a:xfrm>
              <a:off x="3969351" y="3161368"/>
              <a:ext cx="2324727" cy="2929460"/>
            </a:xfrm>
            <a:prstGeom prst="rect">
              <a:avLst/>
            </a:prstGeom>
            <a:solidFill>
              <a:srgbClr val="3B3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bg1"/>
                </a:solidFill>
                <a:cs typeface="Manrope SemiBold" charset="0"/>
                <a:sym typeface="+mn-ea"/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4"/>
              </p:custDataLst>
            </p:nvPr>
          </p:nvSpPr>
          <p:spPr>
            <a:xfrm>
              <a:off x="6789398" y="3161368"/>
              <a:ext cx="2271162" cy="2929460"/>
            </a:xfrm>
            <a:prstGeom prst="rect">
              <a:avLst/>
            </a:prstGeom>
            <a:solidFill>
              <a:srgbClr val="3B3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bg1"/>
                </a:solidFill>
                <a:cs typeface="Manrope SemiBold" charset="0"/>
                <a:sym typeface="+mn-ea"/>
              </a:endParaRPr>
            </a:p>
          </p:txBody>
        </p:sp>
        <p:sp>
          <p:nvSpPr>
            <p:cNvPr id="15" name="文本框 19"/>
            <p:cNvSpPr txBox="1"/>
            <p:nvPr>
              <p:custDataLst>
                <p:tags r:id="rId5"/>
              </p:custDataLst>
            </p:nvPr>
          </p:nvSpPr>
          <p:spPr>
            <a:xfrm>
              <a:off x="1073683" y="3392416"/>
              <a:ext cx="2214880" cy="465455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r>
                <a:rPr lang="en-US" altLang="zh-CN" sz="2000" dirty="0">
                  <a:ln w="19050">
                    <a:noFill/>
                  </a:ln>
                  <a:gradFill>
                    <a:gsLst>
                      <a:gs pos="0">
                        <a:srgbClr val="F7E7E1"/>
                      </a:gs>
                      <a:gs pos="72000">
                        <a:srgbClr val="FCC896"/>
                      </a:gs>
                    </a:gsLst>
                    <a:lin ang="5400000" scaled="1"/>
                  </a:gradFill>
                  <a:latin typeface="+mj-ea"/>
                  <a:ea typeface="+mj-ea"/>
                  <a:cs typeface="Roboto Black" panose="02000000000000000000" charset="0"/>
                  <a:sym typeface="+mn-ea"/>
                </a:rPr>
                <a:t>Enhance customer retention.</a:t>
              </a:r>
              <a:endParaRPr lang="en-US" altLang="zh-CN" sz="2000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ea"/>
              </a:endParaRPr>
            </a:p>
          </p:txBody>
        </p:sp>
        <p:cxnSp>
          <p:nvCxnSpPr>
            <p:cNvPr id="17" name="直接连接符 16"/>
            <p:cNvCxnSpPr/>
            <p:nvPr>
              <p:custDataLst>
                <p:tags r:id="rId6"/>
              </p:custDataLst>
            </p:nvPr>
          </p:nvCxnSpPr>
          <p:spPr>
            <a:xfrm>
              <a:off x="1073665" y="5113911"/>
              <a:ext cx="2180802" cy="0"/>
            </a:xfrm>
            <a:prstGeom prst="line">
              <a:avLst/>
            </a:prstGeom>
            <a:ln>
              <a:solidFill>
                <a:schemeClr val="bg1">
                  <a:alpha val="6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21"/>
            <p:cNvSpPr txBox="1"/>
            <p:nvPr>
              <p:custDataLst>
                <p:tags r:id="rId7"/>
              </p:custDataLst>
            </p:nvPr>
          </p:nvSpPr>
          <p:spPr>
            <a:xfrm>
              <a:off x="3999950" y="3339081"/>
              <a:ext cx="2301875" cy="923355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zh-CN"/>
              </a:defPPr>
              <a:lvl1pPr lvl="0">
                <a:buClrTx/>
                <a:buSzTx/>
                <a:buFontTx/>
                <a:defRPr sz="2000">
                  <a:ln w="19050">
                    <a:noFill/>
                  </a:ln>
                  <a:gradFill>
                    <a:gsLst>
                      <a:gs pos="0">
                        <a:srgbClr val="F7E7E1"/>
                      </a:gs>
                      <a:gs pos="72000">
                        <a:srgbClr val="FCC896"/>
                      </a:gs>
                    </a:gsLst>
                    <a:lin ang="5400000" scaled="1"/>
                  </a:gradFill>
                  <a:latin typeface="+mj-ea"/>
                  <a:ea typeface="+mj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cs typeface="Roboto Black" panose="02000000000000000000" charset="0"/>
                  <a:sym typeface="+mn-ea"/>
                </a:rPr>
                <a:t>Optimise inventory  levels to meet customer demand.</a:t>
              </a:r>
              <a:endParaRPr lang="en-US" altLang="zh-CN" dirty="0">
                <a:cs typeface="Roboto Black" panose="02000000000000000000" charset="0"/>
                <a:sym typeface="+mn-ea"/>
              </a:endParaRPr>
            </a:p>
          </p:txBody>
        </p:sp>
        <p:cxnSp>
          <p:nvCxnSpPr>
            <p:cNvPr id="20" name="直接连接符 19"/>
            <p:cNvCxnSpPr/>
            <p:nvPr>
              <p:custDataLst>
                <p:tags r:id="rId8"/>
              </p:custDataLst>
            </p:nvPr>
          </p:nvCxnSpPr>
          <p:spPr>
            <a:xfrm>
              <a:off x="4039790" y="5113911"/>
              <a:ext cx="2180802" cy="0"/>
            </a:xfrm>
            <a:prstGeom prst="line">
              <a:avLst/>
            </a:prstGeom>
            <a:ln>
              <a:solidFill>
                <a:schemeClr val="bg1">
                  <a:alpha val="6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5"/>
            <p:cNvSpPr txBox="1"/>
            <p:nvPr>
              <p:custDataLst>
                <p:tags r:id="rId9"/>
              </p:custDataLst>
            </p:nvPr>
          </p:nvSpPr>
          <p:spPr>
            <a:xfrm>
              <a:off x="6909751" y="3392731"/>
              <a:ext cx="2215010" cy="923355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zh-CN"/>
              </a:defPPr>
              <a:lvl1pPr lvl="0">
                <a:buClrTx/>
                <a:buSzTx/>
                <a:buFontTx/>
                <a:defRPr sz="2000">
                  <a:ln w="19050">
                    <a:noFill/>
                  </a:ln>
                  <a:gradFill>
                    <a:gsLst>
                      <a:gs pos="0">
                        <a:srgbClr val="F7E7E1"/>
                      </a:gs>
                      <a:gs pos="72000">
                        <a:srgbClr val="FCC896"/>
                      </a:gs>
                    </a:gsLst>
                    <a:lin ang="5400000" scaled="1"/>
                  </a:gradFill>
                  <a:latin typeface="+mj-ea"/>
                  <a:ea typeface="+mj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>
                  <a:cs typeface="Roboto Black" panose="02000000000000000000" charset="0"/>
                  <a:sym typeface="+mn-ea"/>
                </a:rPr>
                <a:t>Increase revenue through targeted marketing.</a:t>
              </a:r>
              <a:endParaRPr lang="en-US" altLang="zh-CN" dirty="0">
                <a:cs typeface="Roboto Black" panose="02000000000000000000" charset="0"/>
                <a:sym typeface="+mn-ea"/>
              </a:endParaRPr>
            </a:p>
          </p:txBody>
        </p:sp>
        <p:cxnSp>
          <p:nvCxnSpPr>
            <p:cNvPr id="23" name="直接连接符 22"/>
            <p:cNvCxnSpPr/>
            <p:nvPr>
              <p:custDataLst>
                <p:tags r:id="rId10"/>
              </p:custDataLst>
            </p:nvPr>
          </p:nvCxnSpPr>
          <p:spPr>
            <a:xfrm>
              <a:off x="6933527" y="5113911"/>
              <a:ext cx="2180802" cy="0"/>
            </a:xfrm>
            <a:prstGeom prst="line">
              <a:avLst/>
            </a:prstGeom>
            <a:ln>
              <a:solidFill>
                <a:schemeClr val="bg1">
                  <a:alpha val="6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15"/>
            <p:cNvSpPr txBox="1"/>
            <p:nvPr>
              <p:custDataLst>
                <p:tags r:id="rId11"/>
              </p:custDataLst>
            </p:nvPr>
          </p:nvSpPr>
          <p:spPr>
            <a:xfrm>
              <a:off x="2734234" y="2934488"/>
              <a:ext cx="1083317" cy="7684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defTabSz="457200">
                <a:defRPr sz="4400">
                  <a:ln w="3175">
                    <a:gradFill>
                      <a:gsLst>
                        <a:gs pos="0">
                          <a:srgbClr val="FAD0B5"/>
                        </a:gs>
                        <a:gs pos="70000">
                          <a:srgbClr val="F7E7E1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+mj-ea"/>
                  <a:ea typeface="+mj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r"/>
              <a:r>
                <a:rPr lang="en-US" altLang="zh-CN" dirty="0">
                  <a:cs typeface="Roboto Black" panose="02000000000000000000" charset="0"/>
                  <a:sym typeface="+mn-ea"/>
                </a:rPr>
                <a:t>01</a:t>
              </a:r>
              <a:endParaRPr lang="en-US" altLang="zh-CN" dirty="0">
                <a:cs typeface="Roboto Black" panose="02000000000000000000" charset="0"/>
                <a:sym typeface="+mn-ea"/>
              </a:endParaRPr>
            </a:p>
          </p:txBody>
        </p:sp>
        <p:sp>
          <p:nvSpPr>
            <p:cNvPr id="25" name="文本框 13"/>
            <p:cNvSpPr txBox="1"/>
            <p:nvPr>
              <p:custDataLst>
                <p:tags r:id="rId12"/>
              </p:custDataLst>
            </p:nvPr>
          </p:nvSpPr>
          <p:spPr>
            <a:xfrm>
              <a:off x="5673872" y="2919380"/>
              <a:ext cx="854005" cy="7684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algn="r" defTabSz="457200">
                <a:defRPr sz="4400">
                  <a:ln w="3175">
                    <a:gradFill>
                      <a:gsLst>
                        <a:gs pos="0">
                          <a:srgbClr val="FAD0B5"/>
                        </a:gs>
                        <a:gs pos="70000">
                          <a:srgbClr val="F7E7E1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+mj-ea"/>
                  <a:ea typeface="+mj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zh-CN" dirty="0">
                  <a:cs typeface="Roboto Black" panose="02000000000000000000" charset="0"/>
                  <a:sym typeface="+mn-ea"/>
                </a:rPr>
                <a:t>02</a:t>
              </a:r>
              <a:endParaRPr lang="en-US" altLang="zh-CN" dirty="0">
                <a:cs typeface="Roboto Black" panose="02000000000000000000" charset="0"/>
                <a:sym typeface="+mn-ea"/>
              </a:endParaRPr>
            </a:p>
          </p:txBody>
        </p:sp>
        <p:sp>
          <p:nvSpPr>
            <p:cNvPr id="27" name="文本框 18"/>
            <p:cNvSpPr txBox="1"/>
            <p:nvPr>
              <p:custDataLst>
                <p:tags r:id="rId13"/>
              </p:custDataLst>
            </p:nvPr>
          </p:nvSpPr>
          <p:spPr>
            <a:xfrm>
              <a:off x="8321616" y="2919379"/>
              <a:ext cx="1142904" cy="7684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algn="r" defTabSz="457200">
                <a:defRPr sz="4400">
                  <a:ln w="3175">
                    <a:gradFill>
                      <a:gsLst>
                        <a:gs pos="0">
                          <a:srgbClr val="FAD0B5"/>
                        </a:gs>
                        <a:gs pos="70000">
                          <a:srgbClr val="F7E7E1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latin typeface="+mj-ea"/>
                  <a:ea typeface="+mj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zh-CN" dirty="0">
                  <a:cs typeface="Roboto Black" panose="02000000000000000000" charset="0"/>
                  <a:sym typeface="+mn-ea"/>
                </a:rPr>
                <a:t>03</a:t>
              </a:r>
              <a:endParaRPr lang="en-US" altLang="zh-CN" dirty="0">
                <a:cs typeface="Roboto Black" panose="02000000000000000000" charset="0"/>
                <a:sym typeface="+mn-ea"/>
              </a:endParaRPr>
            </a:p>
          </p:txBody>
        </p:sp>
      </p:grpSp>
      <p:sp>
        <p:nvSpPr>
          <p:cNvPr id="9" name="矩形 7"/>
          <p:cNvSpPr/>
          <p:nvPr>
            <p:custDataLst>
              <p:tags r:id="rId14"/>
            </p:custDataLst>
          </p:nvPr>
        </p:nvSpPr>
        <p:spPr>
          <a:xfrm>
            <a:off x="9343390" y="3148330"/>
            <a:ext cx="2479040" cy="2929255"/>
          </a:xfrm>
          <a:prstGeom prst="rect">
            <a:avLst/>
          </a:prstGeom>
          <a:solidFill>
            <a:srgbClr val="3B3A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bg1"/>
              </a:solidFill>
              <a:cs typeface="Manrope SemiBold" charset="0"/>
              <a:sym typeface="+mn-ea"/>
            </a:endParaRPr>
          </a:p>
        </p:txBody>
      </p:sp>
      <p:sp>
        <p:nvSpPr>
          <p:cNvPr id="10" name="文本框 25"/>
          <p:cNvSpPr txBox="1"/>
          <p:nvPr>
            <p:custDataLst>
              <p:tags r:id="rId15"/>
            </p:custDataLst>
          </p:nvPr>
        </p:nvSpPr>
        <p:spPr>
          <a:xfrm>
            <a:off x="9424035" y="3341370"/>
            <a:ext cx="2388870" cy="15386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lvl="0">
              <a:buClrTx/>
              <a:buSzTx/>
              <a:buFontTx/>
              <a:defRPr sz="200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cs typeface="Roboto Black" panose="02000000000000000000" charset="0"/>
                <a:sym typeface="+mn-ea"/>
              </a:rPr>
              <a:t>Make data-driven decisions that improve the overall business performance.</a:t>
            </a:r>
            <a:endParaRPr lang="en-US" altLang="zh-CN" dirty="0">
              <a:cs typeface="Roboto Black" panose="02000000000000000000" charset="0"/>
              <a:sym typeface="+mn-ea"/>
            </a:endParaRPr>
          </a:p>
        </p:txBody>
      </p:sp>
      <p:cxnSp>
        <p:nvCxnSpPr>
          <p:cNvPr id="11" name="直接连接符 22"/>
          <p:cNvCxnSpPr/>
          <p:nvPr>
            <p:custDataLst>
              <p:tags r:id="rId16"/>
            </p:custDataLst>
          </p:nvPr>
        </p:nvCxnSpPr>
        <p:spPr>
          <a:xfrm>
            <a:off x="9488605" y="5115977"/>
            <a:ext cx="2197489" cy="0"/>
          </a:xfrm>
          <a:prstGeom prst="line">
            <a:avLst/>
          </a:prstGeom>
          <a:ln>
            <a:solidFill>
              <a:schemeClr val="bg1">
                <a:alpha val="6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8"/>
          <p:cNvSpPr txBox="1"/>
          <p:nvPr>
            <p:custDataLst>
              <p:tags r:id="rId17"/>
            </p:custDataLst>
          </p:nvPr>
        </p:nvSpPr>
        <p:spPr>
          <a:xfrm>
            <a:off x="10956531" y="2936838"/>
            <a:ext cx="1151649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algn="r" defTabSz="457200">
              <a:defRPr sz="4400">
                <a:ln w="3175">
                  <a:gradFill>
                    <a:gsLst>
                      <a:gs pos="0">
                        <a:srgbClr val="FAD0B5"/>
                      </a:gs>
                      <a:gs pos="70000">
                        <a:srgbClr val="F7E7E1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latin typeface="+mj-ea"/>
                <a:ea typeface="+mj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dirty="0">
                <a:cs typeface="Roboto Black" panose="02000000000000000000" charset="0"/>
                <a:sym typeface="+mn-ea"/>
              </a:rPr>
              <a:t>04</a:t>
            </a:r>
            <a:endParaRPr lang="en-US" altLang="zh-CN" dirty="0">
              <a:cs typeface="Roboto Black" panose="02000000000000000000" charset="0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矩形 1028"/>
          <p:cNvSpPr/>
          <p:nvPr/>
        </p:nvSpPr>
        <p:spPr>
          <a:xfrm flipH="1">
            <a:off x="3175" y="1"/>
            <a:ext cx="12188825" cy="6857999"/>
          </a:xfrm>
          <a:prstGeom prst="rect">
            <a:avLst/>
          </a:prstGeom>
          <a:solidFill>
            <a:srgbClr val="3231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49" name="Rectangle 32"/>
          <p:cNvSpPr>
            <a:spLocks noChangeArrowheads="1"/>
          </p:cNvSpPr>
          <p:nvPr/>
        </p:nvSpPr>
        <p:spPr bwMode="auto">
          <a:xfrm flipH="1">
            <a:off x="0" y="73025"/>
            <a:ext cx="4134604" cy="670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100" name="Freeform 33"/>
          <p:cNvSpPr/>
          <p:nvPr/>
        </p:nvSpPr>
        <p:spPr bwMode="auto">
          <a:xfrm flipH="1">
            <a:off x="304800" y="312411"/>
            <a:ext cx="3000375" cy="374650"/>
          </a:xfrm>
          <a:custGeom>
            <a:avLst/>
            <a:gdLst>
              <a:gd name="T0" fmla="*/ 0 w 985"/>
              <a:gd name="T1" fmla="*/ 61 h 123"/>
              <a:gd name="T2" fmla="*/ 0 w 985"/>
              <a:gd name="T3" fmla="*/ 61 h 123"/>
              <a:gd name="T4" fmla="*/ 62 w 985"/>
              <a:gd name="T5" fmla="*/ 123 h 123"/>
              <a:gd name="T6" fmla="*/ 985 w 985"/>
              <a:gd name="T7" fmla="*/ 123 h 123"/>
              <a:gd name="T8" fmla="*/ 985 w 985"/>
              <a:gd name="T9" fmla="*/ 0 h 123"/>
              <a:gd name="T10" fmla="*/ 62 w 985"/>
              <a:gd name="T11" fmla="*/ 0 h 123"/>
              <a:gd name="T12" fmla="*/ 0 w 985"/>
              <a:gd name="T13" fmla="*/ 61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5" h="123">
                <a:moveTo>
                  <a:pt x="0" y="61"/>
                </a:moveTo>
                <a:cubicBezTo>
                  <a:pt x="0" y="61"/>
                  <a:pt x="0" y="61"/>
                  <a:pt x="0" y="61"/>
                </a:cubicBezTo>
                <a:cubicBezTo>
                  <a:pt x="0" y="95"/>
                  <a:pt x="28" y="123"/>
                  <a:pt x="62" y="123"/>
                </a:cubicBezTo>
                <a:cubicBezTo>
                  <a:pt x="985" y="123"/>
                  <a:pt x="985" y="123"/>
                  <a:pt x="985" y="123"/>
                </a:cubicBezTo>
                <a:cubicBezTo>
                  <a:pt x="985" y="0"/>
                  <a:pt x="985" y="0"/>
                  <a:pt x="985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28" y="0"/>
                  <a:pt x="0" y="27"/>
                  <a:pt x="0" y="61"/>
                </a:cubicBezTo>
                <a:close/>
              </a:path>
            </a:pathLst>
          </a:custGeom>
          <a:gradFill flip="none" rotWithShape="1">
            <a:gsLst>
              <a:gs pos="0">
                <a:srgbClr val="FCC896"/>
              </a:gs>
              <a:gs pos="70000">
                <a:srgbClr val="F7E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zh-CN" altLang="en-US">
              <a:solidFill>
                <a:schemeClr val="lt1"/>
              </a:solidFill>
              <a:cs typeface="Roboto Black" panose="02000000000000000000" charset="0"/>
            </a:endParaRPr>
          </a:p>
        </p:txBody>
      </p:sp>
      <p:sp>
        <p:nvSpPr>
          <p:cNvPr id="121" name="Freeform 46"/>
          <p:cNvSpPr>
            <a:spLocks noEditPoints="1"/>
          </p:cNvSpPr>
          <p:nvPr/>
        </p:nvSpPr>
        <p:spPr bwMode="auto">
          <a:xfrm flipH="1">
            <a:off x="11209120" y="234800"/>
            <a:ext cx="771335" cy="245568"/>
          </a:xfrm>
          <a:custGeom>
            <a:avLst/>
            <a:gdLst>
              <a:gd name="T0" fmla="*/ 11 w 511"/>
              <a:gd name="T1" fmla="*/ 22 h 162"/>
              <a:gd name="T2" fmla="*/ 11 w 511"/>
              <a:gd name="T3" fmla="*/ 0 h 162"/>
              <a:gd name="T4" fmla="*/ 81 w 511"/>
              <a:gd name="T5" fmla="*/ 0 h 162"/>
              <a:gd name="T6" fmla="*/ 81 w 511"/>
              <a:gd name="T7" fmla="*/ 22 h 162"/>
              <a:gd name="T8" fmla="*/ 81 w 511"/>
              <a:gd name="T9" fmla="*/ 0 h 162"/>
              <a:gd name="T10" fmla="*/ 11 w 511"/>
              <a:gd name="T11" fmla="*/ 70 h 162"/>
              <a:gd name="T12" fmla="*/ 11 w 511"/>
              <a:gd name="T13" fmla="*/ 92 h 162"/>
              <a:gd name="T14" fmla="*/ 151 w 511"/>
              <a:gd name="T15" fmla="*/ 0 h 162"/>
              <a:gd name="T16" fmla="*/ 151 w 511"/>
              <a:gd name="T17" fmla="*/ 22 h 162"/>
              <a:gd name="T18" fmla="*/ 151 w 511"/>
              <a:gd name="T19" fmla="*/ 0 h 162"/>
              <a:gd name="T20" fmla="*/ 209 w 511"/>
              <a:gd name="T21" fmla="*/ 11 h 162"/>
              <a:gd name="T22" fmla="*/ 231 w 511"/>
              <a:gd name="T23" fmla="*/ 11 h 162"/>
              <a:gd name="T24" fmla="*/ 290 w 511"/>
              <a:gd name="T25" fmla="*/ 0 h 162"/>
              <a:gd name="T26" fmla="*/ 290 w 511"/>
              <a:gd name="T27" fmla="*/ 22 h 162"/>
              <a:gd name="T28" fmla="*/ 290 w 511"/>
              <a:gd name="T29" fmla="*/ 0 h 162"/>
              <a:gd name="T30" fmla="*/ 349 w 511"/>
              <a:gd name="T31" fmla="*/ 11 h 162"/>
              <a:gd name="T32" fmla="*/ 371 w 511"/>
              <a:gd name="T33" fmla="*/ 11 h 162"/>
              <a:gd name="T34" fmla="*/ 430 w 511"/>
              <a:gd name="T35" fmla="*/ 0 h 162"/>
              <a:gd name="T36" fmla="*/ 430 w 511"/>
              <a:gd name="T37" fmla="*/ 22 h 162"/>
              <a:gd name="T38" fmla="*/ 430 w 511"/>
              <a:gd name="T39" fmla="*/ 0 h 162"/>
              <a:gd name="T40" fmla="*/ 489 w 511"/>
              <a:gd name="T41" fmla="*/ 11 h 162"/>
              <a:gd name="T42" fmla="*/ 511 w 511"/>
              <a:gd name="T43" fmla="*/ 11 h 162"/>
              <a:gd name="T44" fmla="*/ 81 w 511"/>
              <a:gd name="T45" fmla="*/ 70 h 162"/>
              <a:gd name="T46" fmla="*/ 81 w 511"/>
              <a:gd name="T47" fmla="*/ 92 h 162"/>
              <a:gd name="T48" fmla="*/ 81 w 511"/>
              <a:gd name="T49" fmla="*/ 70 h 162"/>
              <a:gd name="T50" fmla="*/ 139 w 511"/>
              <a:gd name="T51" fmla="*/ 81 h 162"/>
              <a:gd name="T52" fmla="*/ 162 w 511"/>
              <a:gd name="T53" fmla="*/ 81 h 162"/>
              <a:gd name="T54" fmla="*/ 220 w 511"/>
              <a:gd name="T55" fmla="*/ 70 h 162"/>
              <a:gd name="T56" fmla="*/ 220 w 511"/>
              <a:gd name="T57" fmla="*/ 92 h 162"/>
              <a:gd name="T58" fmla="*/ 220 w 511"/>
              <a:gd name="T59" fmla="*/ 70 h 162"/>
              <a:gd name="T60" fmla="*/ 279 w 511"/>
              <a:gd name="T61" fmla="*/ 81 h 162"/>
              <a:gd name="T62" fmla="*/ 301 w 511"/>
              <a:gd name="T63" fmla="*/ 81 h 162"/>
              <a:gd name="T64" fmla="*/ 360 w 511"/>
              <a:gd name="T65" fmla="*/ 70 h 162"/>
              <a:gd name="T66" fmla="*/ 360 w 511"/>
              <a:gd name="T67" fmla="*/ 92 h 162"/>
              <a:gd name="T68" fmla="*/ 360 w 511"/>
              <a:gd name="T69" fmla="*/ 70 h 162"/>
              <a:gd name="T70" fmla="*/ 419 w 511"/>
              <a:gd name="T71" fmla="*/ 81 h 162"/>
              <a:gd name="T72" fmla="*/ 441 w 511"/>
              <a:gd name="T73" fmla="*/ 81 h 162"/>
              <a:gd name="T74" fmla="*/ 500 w 511"/>
              <a:gd name="T75" fmla="*/ 70 h 162"/>
              <a:gd name="T76" fmla="*/ 500 w 511"/>
              <a:gd name="T77" fmla="*/ 92 h 162"/>
              <a:gd name="T78" fmla="*/ 500 w 511"/>
              <a:gd name="T79" fmla="*/ 70 h 162"/>
              <a:gd name="T80" fmla="*/ 0 w 511"/>
              <a:gd name="T81" fmla="*/ 150 h 162"/>
              <a:gd name="T82" fmla="*/ 22 w 511"/>
              <a:gd name="T83" fmla="*/ 150 h 162"/>
              <a:gd name="T84" fmla="*/ 81 w 511"/>
              <a:gd name="T85" fmla="*/ 139 h 162"/>
              <a:gd name="T86" fmla="*/ 81 w 511"/>
              <a:gd name="T87" fmla="*/ 162 h 162"/>
              <a:gd name="T88" fmla="*/ 81 w 511"/>
              <a:gd name="T89" fmla="*/ 139 h 162"/>
              <a:gd name="T90" fmla="*/ 139 w 511"/>
              <a:gd name="T91" fmla="*/ 150 h 162"/>
              <a:gd name="T92" fmla="*/ 162 w 511"/>
              <a:gd name="T93" fmla="*/ 150 h 162"/>
              <a:gd name="T94" fmla="*/ 220 w 511"/>
              <a:gd name="T95" fmla="*/ 139 h 162"/>
              <a:gd name="T96" fmla="*/ 220 w 511"/>
              <a:gd name="T97" fmla="*/ 162 h 162"/>
              <a:gd name="T98" fmla="*/ 220 w 511"/>
              <a:gd name="T99" fmla="*/ 139 h 162"/>
              <a:gd name="T100" fmla="*/ 279 w 511"/>
              <a:gd name="T101" fmla="*/ 150 h 162"/>
              <a:gd name="T102" fmla="*/ 301 w 511"/>
              <a:gd name="T103" fmla="*/ 150 h 162"/>
              <a:gd name="T104" fmla="*/ 360 w 511"/>
              <a:gd name="T105" fmla="*/ 139 h 162"/>
              <a:gd name="T106" fmla="*/ 360 w 511"/>
              <a:gd name="T107" fmla="*/ 162 h 162"/>
              <a:gd name="T108" fmla="*/ 360 w 511"/>
              <a:gd name="T109" fmla="*/ 139 h 162"/>
              <a:gd name="T110" fmla="*/ 419 w 511"/>
              <a:gd name="T111" fmla="*/ 150 h 162"/>
              <a:gd name="T112" fmla="*/ 441 w 511"/>
              <a:gd name="T113" fmla="*/ 150 h 162"/>
              <a:gd name="T114" fmla="*/ 500 w 511"/>
              <a:gd name="T115" fmla="*/ 139 h 162"/>
              <a:gd name="T116" fmla="*/ 500 w 511"/>
              <a:gd name="T117" fmla="*/ 162 h 162"/>
              <a:gd name="T118" fmla="*/ 500 w 511"/>
              <a:gd name="T119" fmla="*/ 13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11" h="162">
                <a:moveTo>
                  <a:pt x="22" y="11"/>
                </a:moveTo>
                <a:cubicBezTo>
                  <a:pt x="22" y="17"/>
                  <a:pt x="17" y="22"/>
                  <a:pt x="11" y="22"/>
                </a:cubicBezTo>
                <a:cubicBezTo>
                  <a:pt x="5" y="22"/>
                  <a:pt x="0" y="17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17" y="0"/>
                  <a:pt x="22" y="5"/>
                  <a:pt x="22" y="11"/>
                </a:cubicBezTo>
                <a:close/>
                <a:moveTo>
                  <a:pt x="81" y="0"/>
                </a:moveTo>
                <a:cubicBezTo>
                  <a:pt x="75" y="0"/>
                  <a:pt x="70" y="5"/>
                  <a:pt x="70" y="11"/>
                </a:cubicBezTo>
                <a:cubicBezTo>
                  <a:pt x="70" y="17"/>
                  <a:pt x="75" y="22"/>
                  <a:pt x="81" y="22"/>
                </a:cubicBezTo>
                <a:cubicBezTo>
                  <a:pt x="87" y="22"/>
                  <a:pt x="92" y="17"/>
                  <a:pt x="92" y="11"/>
                </a:cubicBezTo>
                <a:cubicBezTo>
                  <a:pt x="92" y="5"/>
                  <a:pt x="87" y="0"/>
                  <a:pt x="81" y="0"/>
                </a:cubicBezTo>
                <a:close/>
                <a:moveTo>
                  <a:pt x="22" y="81"/>
                </a:moveTo>
                <a:cubicBezTo>
                  <a:pt x="22" y="75"/>
                  <a:pt x="17" y="70"/>
                  <a:pt x="11" y="70"/>
                </a:cubicBezTo>
                <a:cubicBezTo>
                  <a:pt x="5" y="70"/>
                  <a:pt x="0" y="75"/>
                  <a:pt x="0" y="81"/>
                </a:cubicBezTo>
                <a:cubicBezTo>
                  <a:pt x="0" y="87"/>
                  <a:pt x="5" y="92"/>
                  <a:pt x="11" y="92"/>
                </a:cubicBezTo>
                <a:cubicBezTo>
                  <a:pt x="17" y="92"/>
                  <a:pt x="22" y="87"/>
                  <a:pt x="22" y="81"/>
                </a:cubicBezTo>
                <a:close/>
                <a:moveTo>
                  <a:pt x="151" y="0"/>
                </a:moveTo>
                <a:cubicBezTo>
                  <a:pt x="144" y="0"/>
                  <a:pt x="139" y="5"/>
                  <a:pt x="139" y="11"/>
                </a:cubicBezTo>
                <a:cubicBezTo>
                  <a:pt x="139" y="17"/>
                  <a:pt x="144" y="22"/>
                  <a:pt x="151" y="22"/>
                </a:cubicBezTo>
                <a:cubicBezTo>
                  <a:pt x="157" y="22"/>
                  <a:pt x="162" y="17"/>
                  <a:pt x="162" y="11"/>
                </a:cubicBezTo>
                <a:cubicBezTo>
                  <a:pt x="162" y="5"/>
                  <a:pt x="157" y="0"/>
                  <a:pt x="151" y="0"/>
                </a:cubicBezTo>
                <a:close/>
                <a:moveTo>
                  <a:pt x="220" y="0"/>
                </a:moveTo>
                <a:cubicBezTo>
                  <a:pt x="214" y="0"/>
                  <a:pt x="209" y="5"/>
                  <a:pt x="209" y="11"/>
                </a:cubicBezTo>
                <a:cubicBezTo>
                  <a:pt x="209" y="17"/>
                  <a:pt x="214" y="22"/>
                  <a:pt x="220" y="22"/>
                </a:cubicBezTo>
                <a:cubicBezTo>
                  <a:pt x="226" y="22"/>
                  <a:pt x="231" y="17"/>
                  <a:pt x="231" y="11"/>
                </a:cubicBezTo>
                <a:cubicBezTo>
                  <a:pt x="231" y="5"/>
                  <a:pt x="226" y="0"/>
                  <a:pt x="220" y="0"/>
                </a:cubicBezTo>
                <a:close/>
                <a:moveTo>
                  <a:pt x="290" y="0"/>
                </a:moveTo>
                <a:cubicBezTo>
                  <a:pt x="284" y="0"/>
                  <a:pt x="279" y="5"/>
                  <a:pt x="279" y="11"/>
                </a:cubicBezTo>
                <a:cubicBezTo>
                  <a:pt x="279" y="17"/>
                  <a:pt x="284" y="22"/>
                  <a:pt x="290" y="22"/>
                </a:cubicBezTo>
                <a:cubicBezTo>
                  <a:pt x="296" y="22"/>
                  <a:pt x="301" y="17"/>
                  <a:pt x="301" y="11"/>
                </a:cubicBezTo>
                <a:cubicBezTo>
                  <a:pt x="301" y="5"/>
                  <a:pt x="296" y="0"/>
                  <a:pt x="290" y="0"/>
                </a:cubicBezTo>
                <a:close/>
                <a:moveTo>
                  <a:pt x="360" y="0"/>
                </a:moveTo>
                <a:cubicBezTo>
                  <a:pt x="354" y="0"/>
                  <a:pt x="349" y="5"/>
                  <a:pt x="349" y="11"/>
                </a:cubicBezTo>
                <a:cubicBezTo>
                  <a:pt x="349" y="17"/>
                  <a:pt x="354" y="22"/>
                  <a:pt x="360" y="22"/>
                </a:cubicBezTo>
                <a:cubicBezTo>
                  <a:pt x="366" y="22"/>
                  <a:pt x="371" y="17"/>
                  <a:pt x="371" y="11"/>
                </a:cubicBezTo>
                <a:cubicBezTo>
                  <a:pt x="371" y="5"/>
                  <a:pt x="366" y="0"/>
                  <a:pt x="360" y="0"/>
                </a:cubicBezTo>
                <a:close/>
                <a:moveTo>
                  <a:pt x="430" y="0"/>
                </a:moveTo>
                <a:cubicBezTo>
                  <a:pt x="424" y="0"/>
                  <a:pt x="419" y="5"/>
                  <a:pt x="419" y="11"/>
                </a:cubicBezTo>
                <a:cubicBezTo>
                  <a:pt x="419" y="17"/>
                  <a:pt x="424" y="22"/>
                  <a:pt x="430" y="22"/>
                </a:cubicBezTo>
                <a:cubicBezTo>
                  <a:pt x="436" y="22"/>
                  <a:pt x="441" y="17"/>
                  <a:pt x="441" y="11"/>
                </a:cubicBezTo>
                <a:cubicBezTo>
                  <a:pt x="441" y="5"/>
                  <a:pt x="436" y="0"/>
                  <a:pt x="430" y="0"/>
                </a:cubicBezTo>
                <a:close/>
                <a:moveTo>
                  <a:pt x="500" y="0"/>
                </a:moveTo>
                <a:cubicBezTo>
                  <a:pt x="494" y="0"/>
                  <a:pt x="489" y="5"/>
                  <a:pt x="489" y="11"/>
                </a:cubicBezTo>
                <a:cubicBezTo>
                  <a:pt x="489" y="17"/>
                  <a:pt x="494" y="22"/>
                  <a:pt x="500" y="22"/>
                </a:cubicBezTo>
                <a:cubicBezTo>
                  <a:pt x="506" y="22"/>
                  <a:pt x="511" y="17"/>
                  <a:pt x="511" y="11"/>
                </a:cubicBezTo>
                <a:cubicBezTo>
                  <a:pt x="511" y="5"/>
                  <a:pt x="506" y="0"/>
                  <a:pt x="500" y="0"/>
                </a:cubicBezTo>
                <a:close/>
                <a:moveTo>
                  <a:pt x="81" y="70"/>
                </a:moveTo>
                <a:cubicBezTo>
                  <a:pt x="75" y="70"/>
                  <a:pt x="70" y="75"/>
                  <a:pt x="70" y="81"/>
                </a:cubicBezTo>
                <a:cubicBezTo>
                  <a:pt x="70" y="87"/>
                  <a:pt x="75" y="92"/>
                  <a:pt x="81" y="92"/>
                </a:cubicBezTo>
                <a:cubicBezTo>
                  <a:pt x="87" y="92"/>
                  <a:pt x="92" y="87"/>
                  <a:pt x="92" y="81"/>
                </a:cubicBezTo>
                <a:cubicBezTo>
                  <a:pt x="92" y="75"/>
                  <a:pt x="87" y="70"/>
                  <a:pt x="81" y="70"/>
                </a:cubicBezTo>
                <a:close/>
                <a:moveTo>
                  <a:pt x="151" y="70"/>
                </a:moveTo>
                <a:cubicBezTo>
                  <a:pt x="144" y="70"/>
                  <a:pt x="139" y="75"/>
                  <a:pt x="139" y="81"/>
                </a:cubicBezTo>
                <a:cubicBezTo>
                  <a:pt x="139" y="87"/>
                  <a:pt x="144" y="92"/>
                  <a:pt x="151" y="92"/>
                </a:cubicBezTo>
                <a:cubicBezTo>
                  <a:pt x="157" y="92"/>
                  <a:pt x="162" y="87"/>
                  <a:pt x="162" y="81"/>
                </a:cubicBezTo>
                <a:cubicBezTo>
                  <a:pt x="162" y="75"/>
                  <a:pt x="157" y="70"/>
                  <a:pt x="151" y="70"/>
                </a:cubicBezTo>
                <a:close/>
                <a:moveTo>
                  <a:pt x="220" y="70"/>
                </a:moveTo>
                <a:cubicBezTo>
                  <a:pt x="214" y="70"/>
                  <a:pt x="209" y="75"/>
                  <a:pt x="209" y="81"/>
                </a:cubicBezTo>
                <a:cubicBezTo>
                  <a:pt x="209" y="87"/>
                  <a:pt x="214" y="92"/>
                  <a:pt x="220" y="92"/>
                </a:cubicBezTo>
                <a:cubicBezTo>
                  <a:pt x="226" y="92"/>
                  <a:pt x="231" y="87"/>
                  <a:pt x="231" y="81"/>
                </a:cubicBezTo>
                <a:cubicBezTo>
                  <a:pt x="231" y="75"/>
                  <a:pt x="226" y="70"/>
                  <a:pt x="220" y="70"/>
                </a:cubicBezTo>
                <a:close/>
                <a:moveTo>
                  <a:pt x="290" y="70"/>
                </a:moveTo>
                <a:cubicBezTo>
                  <a:pt x="284" y="70"/>
                  <a:pt x="279" y="75"/>
                  <a:pt x="279" y="81"/>
                </a:cubicBezTo>
                <a:cubicBezTo>
                  <a:pt x="279" y="87"/>
                  <a:pt x="284" y="92"/>
                  <a:pt x="290" y="92"/>
                </a:cubicBezTo>
                <a:cubicBezTo>
                  <a:pt x="296" y="92"/>
                  <a:pt x="301" y="87"/>
                  <a:pt x="301" y="81"/>
                </a:cubicBezTo>
                <a:cubicBezTo>
                  <a:pt x="301" y="75"/>
                  <a:pt x="296" y="70"/>
                  <a:pt x="290" y="70"/>
                </a:cubicBezTo>
                <a:close/>
                <a:moveTo>
                  <a:pt x="360" y="70"/>
                </a:moveTo>
                <a:cubicBezTo>
                  <a:pt x="354" y="70"/>
                  <a:pt x="349" y="75"/>
                  <a:pt x="349" y="81"/>
                </a:cubicBezTo>
                <a:cubicBezTo>
                  <a:pt x="349" y="87"/>
                  <a:pt x="354" y="92"/>
                  <a:pt x="360" y="92"/>
                </a:cubicBezTo>
                <a:cubicBezTo>
                  <a:pt x="366" y="92"/>
                  <a:pt x="371" y="87"/>
                  <a:pt x="371" y="81"/>
                </a:cubicBezTo>
                <a:cubicBezTo>
                  <a:pt x="371" y="75"/>
                  <a:pt x="366" y="70"/>
                  <a:pt x="360" y="70"/>
                </a:cubicBezTo>
                <a:close/>
                <a:moveTo>
                  <a:pt x="430" y="70"/>
                </a:moveTo>
                <a:cubicBezTo>
                  <a:pt x="424" y="70"/>
                  <a:pt x="419" y="75"/>
                  <a:pt x="419" y="81"/>
                </a:cubicBezTo>
                <a:cubicBezTo>
                  <a:pt x="419" y="87"/>
                  <a:pt x="424" y="92"/>
                  <a:pt x="430" y="92"/>
                </a:cubicBezTo>
                <a:cubicBezTo>
                  <a:pt x="436" y="92"/>
                  <a:pt x="441" y="87"/>
                  <a:pt x="441" y="81"/>
                </a:cubicBezTo>
                <a:cubicBezTo>
                  <a:pt x="441" y="75"/>
                  <a:pt x="436" y="70"/>
                  <a:pt x="430" y="70"/>
                </a:cubicBezTo>
                <a:close/>
                <a:moveTo>
                  <a:pt x="500" y="70"/>
                </a:moveTo>
                <a:cubicBezTo>
                  <a:pt x="494" y="70"/>
                  <a:pt x="489" y="75"/>
                  <a:pt x="489" y="81"/>
                </a:cubicBezTo>
                <a:cubicBezTo>
                  <a:pt x="489" y="87"/>
                  <a:pt x="494" y="92"/>
                  <a:pt x="500" y="92"/>
                </a:cubicBezTo>
                <a:cubicBezTo>
                  <a:pt x="506" y="92"/>
                  <a:pt x="511" y="87"/>
                  <a:pt x="511" y="81"/>
                </a:cubicBezTo>
                <a:cubicBezTo>
                  <a:pt x="511" y="75"/>
                  <a:pt x="506" y="70"/>
                  <a:pt x="500" y="70"/>
                </a:cubicBezTo>
                <a:close/>
                <a:moveTo>
                  <a:pt x="11" y="139"/>
                </a:moveTo>
                <a:cubicBezTo>
                  <a:pt x="5" y="139"/>
                  <a:pt x="0" y="144"/>
                  <a:pt x="0" y="150"/>
                </a:cubicBezTo>
                <a:cubicBezTo>
                  <a:pt x="0" y="157"/>
                  <a:pt x="5" y="162"/>
                  <a:pt x="11" y="162"/>
                </a:cubicBezTo>
                <a:cubicBezTo>
                  <a:pt x="17" y="162"/>
                  <a:pt x="22" y="157"/>
                  <a:pt x="22" y="150"/>
                </a:cubicBezTo>
                <a:cubicBezTo>
                  <a:pt x="22" y="144"/>
                  <a:pt x="17" y="139"/>
                  <a:pt x="11" y="139"/>
                </a:cubicBezTo>
                <a:close/>
                <a:moveTo>
                  <a:pt x="81" y="139"/>
                </a:moveTo>
                <a:cubicBezTo>
                  <a:pt x="75" y="139"/>
                  <a:pt x="70" y="144"/>
                  <a:pt x="70" y="150"/>
                </a:cubicBezTo>
                <a:cubicBezTo>
                  <a:pt x="70" y="157"/>
                  <a:pt x="75" y="162"/>
                  <a:pt x="81" y="162"/>
                </a:cubicBezTo>
                <a:cubicBezTo>
                  <a:pt x="87" y="162"/>
                  <a:pt x="92" y="157"/>
                  <a:pt x="92" y="150"/>
                </a:cubicBezTo>
                <a:cubicBezTo>
                  <a:pt x="92" y="144"/>
                  <a:pt x="87" y="139"/>
                  <a:pt x="81" y="139"/>
                </a:cubicBezTo>
                <a:close/>
                <a:moveTo>
                  <a:pt x="151" y="139"/>
                </a:moveTo>
                <a:cubicBezTo>
                  <a:pt x="144" y="139"/>
                  <a:pt x="139" y="144"/>
                  <a:pt x="139" y="150"/>
                </a:cubicBezTo>
                <a:cubicBezTo>
                  <a:pt x="139" y="157"/>
                  <a:pt x="144" y="162"/>
                  <a:pt x="151" y="162"/>
                </a:cubicBezTo>
                <a:cubicBezTo>
                  <a:pt x="157" y="162"/>
                  <a:pt x="162" y="157"/>
                  <a:pt x="162" y="150"/>
                </a:cubicBezTo>
                <a:cubicBezTo>
                  <a:pt x="162" y="144"/>
                  <a:pt x="157" y="139"/>
                  <a:pt x="151" y="139"/>
                </a:cubicBezTo>
                <a:close/>
                <a:moveTo>
                  <a:pt x="220" y="139"/>
                </a:moveTo>
                <a:cubicBezTo>
                  <a:pt x="214" y="139"/>
                  <a:pt x="209" y="144"/>
                  <a:pt x="209" y="150"/>
                </a:cubicBezTo>
                <a:cubicBezTo>
                  <a:pt x="209" y="157"/>
                  <a:pt x="214" y="162"/>
                  <a:pt x="220" y="162"/>
                </a:cubicBezTo>
                <a:cubicBezTo>
                  <a:pt x="226" y="162"/>
                  <a:pt x="231" y="157"/>
                  <a:pt x="231" y="150"/>
                </a:cubicBezTo>
                <a:cubicBezTo>
                  <a:pt x="231" y="144"/>
                  <a:pt x="226" y="139"/>
                  <a:pt x="220" y="139"/>
                </a:cubicBezTo>
                <a:close/>
                <a:moveTo>
                  <a:pt x="290" y="139"/>
                </a:moveTo>
                <a:cubicBezTo>
                  <a:pt x="284" y="139"/>
                  <a:pt x="279" y="144"/>
                  <a:pt x="279" y="150"/>
                </a:cubicBezTo>
                <a:cubicBezTo>
                  <a:pt x="279" y="157"/>
                  <a:pt x="284" y="162"/>
                  <a:pt x="290" y="162"/>
                </a:cubicBezTo>
                <a:cubicBezTo>
                  <a:pt x="296" y="162"/>
                  <a:pt x="301" y="157"/>
                  <a:pt x="301" y="150"/>
                </a:cubicBezTo>
                <a:cubicBezTo>
                  <a:pt x="301" y="144"/>
                  <a:pt x="296" y="139"/>
                  <a:pt x="290" y="139"/>
                </a:cubicBezTo>
                <a:close/>
                <a:moveTo>
                  <a:pt x="360" y="139"/>
                </a:moveTo>
                <a:cubicBezTo>
                  <a:pt x="354" y="139"/>
                  <a:pt x="349" y="144"/>
                  <a:pt x="349" y="150"/>
                </a:cubicBezTo>
                <a:cubicBezTo>
                  <a:pt x="349" y="157"/>
                  <a:pt x="354" y="162"/>
                  <a:pt x="360" y="162"/>
                </a:cubicBezTo>
                <a:cubicBezTo>
                  <a:pt x="366" y="162"/>
                  <a:pt x="371" y="157"/>
                  <a:pt x="371" y="150"/>
                </a:cubicBezTo>
                <a:cubicBezTo>
                  <a:pt x="371" y="144"/>
                  <a:pt x="366" y="139"/>
                  <a:pt x="360" y="139"/>
                </a:cubicBezTo>
                <a:close/>
                <a:moveTo>
                  <a:pt x="430" y="139"/>
                </a:moveTo>
                <a:cubicBezTo>
                  <a:pt x="424" y="139"/>
                  <a:pt x="419" y="144"/>
                  <a:pt x="419" y="150"/>
                </a:cubicBezTo>
                <a:cubicBezTo>
                  <a:pt x="419" y="157"/>
                  <a:pt x="424" y="162"/>
                  <a:pt x="430" y="162"/>
                </a:cubicBezTo>
                <a:cubicBezTo>
                  <a:pt x="436" y="162"/>
                  <a:pt x="441" y="157"/>
                  <a:pt x="441" y="150"/>
                </a:cubicBezTo>
                <a:cubicBezTo>
                  <a:pt x="441" y="144"/>
                  <a:pt x="436" y="139"/>
                  <a:pt x="430" y="139"/>
                </a:cubicBezTo>
                <a:close/>
                <a:moveTo>
                  <a:pt x="500" y="139"/>
                </a:moveTo>
                <a:cubicBezTo>
                  <a:pt x="494" y="139"/>
                  <a:pt x="489" y="144"/>
                  <a:pt x="489" y="150"/>
                </a:cubicBezTo>
                <a:cubicBezTo>
                  <a:pt x="489" y="157"/>
                  <a:pt x="494" y="162"/>
                  <a:pt x="500" y="162"/>
                </a:cubicBezTo>
                <a:cubicBezTo>
                  <a:pt x="506" y="162"/>
                  <a:pt x="511" y="157"/>
                  <a:pt x="511" y="150"/>
                </a:cubicBezTo>
                <a:cubicBezTo>
                  <a:pt x="511" y="144"/>
                  <a:pt x="506" y="139"/>
                  <a:pt x="500" y="139"/>
                </a:cubicBezTo>
                <a:close/>
              </a:path>
            </a:pathLst>
          </a:custGeom>
          <a:solidFill>
            <a:srgbClr val="F7C7A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Roboto Black" panose="02000000000000000000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70585" y="960755"/>
            <a:ext cx="9672320" cy="5631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The dataset includes information on customer purchases, such as: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1. Customer ID: Unique identifier for customers.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2. Order ID: Unique identifier for each order.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3. Order Date: Date the order was placed.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4. Product Category: Main category of the product.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5. Product Sub-Category: More specific category of the product.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6. Quantity: Number of units ordered.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7. Price: Price per unit of the product.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8. Discount: Discount applied to the product.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  <a:p>
            <a:pPr>
              <a:lnSpc>
                <a:spcPct val="200000"/>
              </a:lnSpc>
            </a:pPr>
            <a:r>
              <a:rPr lang="en-US" altLang="en-GB" dirty="0">
                <a:solidFill>
                  <a:schemeClr val="bg1"/>
                </a:solidFill>
                <a:cs typeface="Manrope SemiBold" charset="0"/>
              </a:rPr>
              <a:t>9. Customer Location: Location (state code) of the customer.</a:t>
            </a:r>
            <a:endParaRPr lang="en-US" altLang="en-GB" dirty="0">
              <a:solidFill>
                <a:schemeClr val="bg1"/>
              </a:solidFill>
              <a:cs typeface="Manrope SemiBold" charset="0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3924207" y="85173"/>
            <a:ext cx="5332551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altLang="zh-CN" sz="3600" u="sng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Roboto Black" panose="02000000000000000000" charset="0"/>
              </a:rPr>
              <a:t>Data Description</a:t>
            </a:r>
            <a:endParaRPr lang="en-US" altLang="zh-CN" sz="3600" u="sng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Roboto Black" panose="02000000000000000000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2756535" y="13"/>
            <a:ext cx="5829754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altLang="zh-CN" sz="3600" u="sng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Tech Stack</a:t>
            </a:r>
            <a:endParaRPr lang="en-US" altLang="zh-CN" sz="3600" u="sng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239415" y="3912816"/>
            <a:ext cx="2997835" cy="31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9"/>
          <p:cNvSpPr>
            <a:spLocks noChangeArrowheads="1"/>
          </p:cNvSpPr>
          <p:nvPr/>
        </p:nvSpPr>
        <p:spPr bwMode="auto">
          <a:xfrm>
            <a:off x="3543300" y="3270250"/>
            <a:ext cx="1127760" cy="1106805"/>
          </a:xfrm>
          <a:prstGeom prst="ellipse">
            <a:avLst/>
          </a:prstGeom>
          <a:gradFill flip="none" rotWithShape="1">
            <a:gsLst>
              <a:gs pos="0">
                <a:srgbClr val="FCC896"/>
              </a:gs>
              <a:gs pos="86000">
                <a:srgbClr val="32316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 defTabSz="457200"/>
            <a:endParaRPr lang="zh-CN" altLang="en-US">
              <a:solidFill>
                <a:schemeClr val="lt1"/>
              </a:solidFill>
              <a:cs typeface="Roboto Black" panose="02000000000000000000" charset="0"/>
              <a:sym typeface="Manrope SemiBold" charset="0"/>
            </a:endParaRPr>
          </a:p>
        </p:txBody>
      </p:sp>
      <p:sp>
        <p:nvSpPr>
          <p:cNvPr id="39" name="Rectangle 24"/>
          <p:cNvSpPr>
            <a:spLocks noChangeArrowheads="1"/>
          </p:cNvSpPr>
          <p:nvPr/>
        </p:nvSpPr>
        <p:spPr bwMode="auto">
          <a:xfrm>
            <a:off x="4570095" y="2184400"/>
            <a:ext cx="2619375" cy="322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The Analytical Powerhouse</a:t>
            </a:r>
            <a:endParaRPr lang="en-US" altLang="zh-CN" sz="14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</p:txBody>
      </p:sp>
      <p:cxnSp>
        <p:nvCxnSpPr>
          <p:cNvPr id="40" name="直接连接符 39"/>
          <p:cNvCxnSpPr>
            <a:endCxn id="30" idx="4"/>
          </p:cNvCxnSpPr>
          <p:nvPr/>
        </p:nvCxnSpPr>
        <p:spPr>
          <a:xfrm flipV="1">
            <a:off x="4099715" y="4376833"/>
            <a:ext cx="7620" cy="929005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endCxn id="5" idx="4"/>
          </p:cNvCxnSpPr>
          <p:nvPr/>
        </p:nvCxnSpPr>
        <p:spPr>
          <a:xfrm flipV="1">
            <a:off x="7261526" y="4381913"/>
            <a:ext cx="6350" cy="81788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H="1" flipV="1">
            <a:off x="5648552" y="2632332"/>
            <a:ext cx="10795" cy="80645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Box 1"/>
          <p:cNvSpPr txBox="1"/>
          <p:nvPr/>
        </p:nvSpPr>
        <p:spPr>
          <a:xfrm>
            <a:off x="3546475" y="3639820"/>
            <a:ext cx="11245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GB" sz="2000"/>
              <a:t>Python</a:t>
            </a:r>
            <a:endParaRPr lang="en-US" altLang="en-GB" sz="2000"/>
          </a:p>
        </p:txBody>
      </p:sp>
      <p:sp>
        <p:nvSpPr>
          <p:cNvPr id="3" name="Oval 9"/>
          <p:cNvSpPr>
            <a:spLocks noChangeArrowheads="1"/>
          </p:cNvSpPr>
          <p:nvPr/>
        </p:nvSpPr>
        <p:spPr bwMode="auto">
          <a:xfrm>
            <a:off x="5095875" y="3275330"/>
            <a:ext cx="1127760" cy="1106805"/>
          </a:xfrm>
          <a:prstGeom prst="ellipse">
            <a:avLst/>
          </a:prstGeom>
          <a:gradFill flip="none" rotWithShape="1">
            <a:gsLst>
              <a:gs pos="0">
                <a:srgbClr val="FCC896"/>
              </a:gs>
              <a:gs pos="86000">
                <a:srgbClr val="32316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 defTabSz="457200"/>
            <a:endParaRPr lang="zh-CN" altLang="en-US">
              <a:solidFill>
                <a:schemeClr val="lt1"/>
              </a:solidFill>
              <a:cs typeface="Roboto Black" panose="02000000000000000000" charset="0"/>
              <a:sym typeface="Manrope SemiBold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109210" y="3614420"/>
            <a:ext cx="11245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GB" sz="2000"/>
              <a:t>Pandas</a:t>
            </a:r>
            <a:endParaRPr lang="en-US" altLang="en-GB" sz="2000"/>
          </a:p>
        </p:txBody>
      </p:sp>
      <p:sp>
        <p:nvSpPr>
          <p:cNvPr id="5" name="Oval 9"/>
          <p:cNvSpPr>
            <a:spLocks noChangeArrowheads="1"/>
          </p:cNvSpPr>
          <p:nvPr/>
        </p:nvSpPr>
        <p:spPr bwMode="auto">
          <a:xfrm>
            <a:off x="6703695" y="3275330"/>
            <a:ext cx="1127760" cy="1106805"/>
          </a:xfrm>
          <a:prstGeom prst="ellipse">
            <a:avLst/>
          </a:prstGeom>
          <a:gradFill flip="none" rotWithShape="1">
            <a:gsLst>
              <a:gs pos="0">
                <a:srgbClr val="FCC896"/>
              </a:gs>
              <a:gs pos="86000">
                <a:srgbClr val="32316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 defTabSz="457200"/>
            <a:endParaRPr lang="zh-CN" altLang="en-US">
              <a:solidFill>
                <a:schemeClr val="lt1"/>
              </a:solidFill>
              <a:cs typeface="Roboto Black" panose="02000000000000000000" charset="0"/>
              <a:sym typeface="Manrope SemiBold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706870" y="3644900"/>
            <a:ext cx="11245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GB" sz="2000"/>
              <a:t>Jupyter</a:t>
            </a:r>
            <a:endParaRPr lang="en-US" altLang="en-GB" sz="2000"/>
          </a:p>
        </p:txBody>
      </p:sp>
      <p:sp>
        <p:nvSpPr>
          <p:cNvPr id="7" name="Rectangle 24"/>
          <p:cNvSpPr>
            <a:spLocks noChangeArrowheads="1"/>
          </p:cNvSpPr>
          <p:nvPr/>
        </p:nvSpPr>
        <p:spPr bwMode="auto">
          <a:xfrm>
            <a:off x="6053455" y="5200015"/>
            <a:ext cx="2853055" cy="322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The Interactive Environment</a:t>
            </a:r>
            <a:endParaRPr lang="en-US" altLang="zh-CN" sz="14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</p:txBody>
      </p:sp>
      <p:sp>
        <p:nvSpPr>
          <p:cNvPr id="8" name="Rectangle 24"/>
          <p:cNvSpPr>
            <a:spLocks noChangeArrowheads="1"/>
          </p:cNvSpPr>
          <p:nvPr/>
        </p:nvSpPr>
        <p:spPr bwMode="auto">
          <a:xfrm>
            <a:off x="3032452" y="5305870"/>
            <a:ext cx="2152869" cy="322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The Core Engine</a:t>
            </a:r>
            <a:endParaRPr lang="en-US" altLang="zh-CN" sz="14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7320" y="928370"/>
            <a:ext cx="694055" cy="6845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655" y="934720"/>
            <a:ext cx="1204595" cy="431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125" y="934720"/>
            <a:ext cx="662940" cy="6775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1715770" y="96533"/>
            <a:ext cx="5829754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altLang="zh-CN" sz="3600" u="sng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Project Workflow</a:t>
            </a:r>
            <a:endParaRPr lang="en-US" altLang="zh-CN" sz="3600" u="sng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</p:txBody>
      </p:sp>
      <p:sp>
        <p:nvSpPr>
          <p:cNvPr id="12" name="文本框 22"/>
          <p:cNvSpPr txBox="1"/>
          <p:nvPr/>
        </p:nvSpPr>
        <p:spPr>
          <a:xfrm flipH="1">
            <a:off x="114935" y="646430"/>
            <a:ext cx="12005945" cy="606679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0" tIns="45720" rIns="0" bIns="45720" anchor="t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457200" algn="just">
              <a:lnSpc>
                <a:spcPct val="200000"/>
              </a:lnSpc>
              <a:buClrTx/>
              <a:buSzTx/>
              <a:buFontTx/>
            </a:pPr>
            <a:r>
              <a:rPr lang="en-US" altLang="en-GB" sz="16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The project followed a structured data engineering approach:</a:t>
            </a: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lvl="0" algn="just">
              <a:lnSpc>
                <a:spcPct val="200000"/>
              </a:lnSpc>
              <a:buClrTx/>
              <a:buSzTx/>
              <a:buFontTx/>
            </a:pPr>
            <a:r>
              <a:rPr lang="en-US" altLang="en-GB" b="1" dirty="0"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1. Familiarisation &amp; Requirement Analysis:</a:t>
            </a:r>
            <a:r>
              <a:rPr lang="en-US" altLang="en-GB" sz="16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 </a:t>
            </a: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marL="285750" lvl="0" indent="-285750" algn="just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GB" sz="16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Understanding the dataset variables, including Order IDs, Product Categories, and Customer Locations.</a:t>
            </a: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marL="285750" lvl="0" indent="-285750" algn="just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GB" sz="16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Understanding the structure and schema of the retail records.</a:t>
            </a: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lvl="0" algn="just">
              <a:lnSpc>
                <a:spcPct val="100000"/>
              </a:lnSpc>
              <a:buClrTx/>
              <a:buSzTx/>
              <a:buFontTx/>
            </a:pP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lvl="0" algn="just">
              <a:lnSpc>
                <a:spcPct val="100000"/>
              </a:lnSpc>
              <a:buClrTx/>
              <a:buSzTx/>
              <a:buFontTx/>
            </a:pPr>
            <a:r>
              <a:rPr lang="en-US" altLang="en-GB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2. Data Cleaning:</a:t>
            </a:r>
            <a:r>
              <a:rPr lang="en-US" altLang="en-GB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 </a:t>
            </a:r>
            <a:endParaRPr lang="en-US" altLang="en-GB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marL="285750" lvl="0" indent="-285750" algn="just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GB" sz="16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Handling missing values and ensuring data integrity </a:t>
            </a:r>
            <a:r>
              <a:rPr lang="en-US" altLang="en-GB" sz="16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for accurate analysis.</a:t>
            </a: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lvl="0" algn="just">
              <a:lnSpc>
                <a:spcPct val="150000"/>
              </a:lnSpc>
              <a:buClrTx/>
              <a:buSzTx/>
              <a:buFontTx/>
            </a:pP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lvl="0" algn="just">
              <a:lnSpc>
                <a:spcPct val="100000"/>
              </a:lnSpc>
              <a:buClrTx/>
              <a:buSzTx/>
              <a:buFontTx/>
            </a:pPr>
            <a:r>
              <a:rPr lang="en-US" altLang="en-GB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3. Feature Engineering: </a:t>
            </a:r>
            <a:endParaRPr lang="en-US" altLang="en-GB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marL="285750" lvl="0" indent="-285750" algn="just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GB" sz="16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Creating new metrics to drive deeper analysis and better understand value and behaviour.</a:t>
            </a: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lvl="0" algn="just">
              <a:lnSpc>
                <a:spcPct val="100000"/>
              </a:lnSpc>
              <a:buClrTx/>
              <a:buSzTx/>
              <a:buFontTx/>
            </a:pP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lvl="0" algn="just">
              <a:lnSpc>
                <a:spcPct val="100000"/>
              </a:lnSpc>
              <a:buClrTx/>
              <a:buSzTx/>
              <a:buFontTx/>
            </a:pPr>
            <a:r>
              <a:rPr lang="en-US" altLang="en-GB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4. Exploratory Data Analysis (EDA):</a:t>
            </a:r>
            <a:endParaRPr lang="en-US" altLang="en-GB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marL="285750" lvl="0" indent="-285750" algn="just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GB" sz="16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Performing deep dives into revenue drivers and customer segments.</a:t>
            </a: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lvl="0" algn="just">
              <a:lnSpc>
                <a:spcPct val="150000"/>
              </a:lnSpc>
              <a:buClrTx/>
              <a:buSzTx/>
              <a:buFontTx/>
            </a:pPr>
            <a:endParaRPr lang="en-US" altLang="en-GB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lvl="0" algn="just">
              <a:lnSpc>
                <a:spcPct val="100000"/>
              </a:lnSpc>
              <a:buClrTx/>
              <a:buSzTx/>
              <a:buFontTx/>
            </a:pPr>
            <a:r>
              <a:rPr lang="en-US" altLang="en-GB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5. Insight Generation:</a:t>
            </a:r>
            <a:r>
              <a:rPr lang="en-US" altLang="en-GB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 </a:t>
            </a:r>
            <a:endParaRPr lang="en-US" altLang="en-GB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  <a:p>
            <a:pPr marL="285750" lvl="0" indent="-285750" algn="just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en-GB" sz="1600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rPr>
              <a:t>Using Pandas to extract specific answers for stakeholderssuch as to answer critical business questions regarding geographic concentration and discount impacts.</a:t>
            </a:r>
            <a:endParaRPr lang="zh-CN" altLang="en-US" sz="1600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Manrope SemiBold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803275" y="283223"/>
            <a:ext cx="5829754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altLang="zh-CN" sz="3600" u="sng" dirty="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  <a:cs typeface="Roboto Black" panose="02000000000000000000" charset="0"/>
                <a:sym typeface="+mn-lt"/>
              </a:rPr>
              <a:t>Insights</a:t>
            </a:r>
            <a:endParaRPr lang="en-US" altLang="zh-CN" sz="3600" u="sng" dirty="0">
              <a:ln w="19050">
                <a:noFill/>
              </a:ln>
              <a:gradFill>
                <a:gsLst>
                  <a:gs pos="0">
                    <a:srgbClr val="F7E7E1"/>
                  </a:gs>
                  <a:gs pos="72000">
                    <a:srgbClr val="FCC896"/>
                  </a:gs>
                </a:gsLst>
                <a:lin ang="5400000" scaled="1"/>
              </a:gradFill>
              <a:latin typeface="+mj-ea"/>
              <a:ea typeface="+mj-ea"/>
              <a:cs typeface="Roboto Black" panose="02000000000000000000" charset="0"/>
              <a:sym typeface="+mn-lt"/>
            </a:endParaRPr>
          </a:p>
        </p:txBody>
      </p:sp>
      <p:sp>
        <p:nvSpPr>
          <p:cNvPr id="3" name="圆角矩形 16"/>
          <p:cNvSpPr/>
          <p:nvPr/>
        </p:nvSpPr>
        <p:spPr>
          <a:xfrm>
            <a:off x="7830820" y="445770"/>
            <a:ext cx="4281805" cy="2816225"/>
          </a:xfrm>
          <a:prstGeom prst="roundRect">
            <a:avLst>
              <a:gd name="adj" fmla="val 5609"/>
            </a:avLst>
          </a:prstGeom>
          <a:blipFill>
            <a:blip r:embed="rId1"/>
            <a:stretch>
              <a:fillRect l="-22373" r="-2224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cs typeface="Manrope SemiBold" charset="0"/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450850" y="984509"/>
            <a:ext cx="4744573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>
              <a:defRPr sz="2000">
                <a:ln w="19050">
                  <a:noFill/>
                </a:ln>
                <a:gradFill>
                  <a:gsLst>
                    <a:gs pos="0">
                      <a:srgbClr val="F7E7E1"/>
                    </a:gs>
                    <a:gs pos="72000">
                      <a:srgbClr val="FCC896"/>
                    </a:gs>
                  </a:gsLst>
                  <a:lin ang="5400000" scaled="1"/>
                </a:gradFill>
                <a:latin typeface="+mj-ea"/>
                <a:ea typeface="+mj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dirty="0">
                <a:cs typeface="Roboto Black" panose="02000000000000000000" charset="0"/>
                <a:sym typeface="+mn-ea"/>
              </a:rPr>
              <a:t>Generating Insights with Pandas:</a:t>
            </a:r>
            <a:endParaRPr lang="en-US" altLang="zh-CN" dirty="0">
              <a:cs typeface="Roboto Black" panose="02000000000000000000" charset="0"/>
              <a:sym typeface="+mn-ea"/>
            </a:endParaRPr>
          </a:p>
        </p:txBody>
      </p:sp>
      <p:sp>
        <p:nvSpPr>
          <p:cNvPr id="8" name="文本框 10"/>
          <p:cNvSpPr txBox="1"/>
          <p:nvPr/>
        </p:nvSpPr>
        <p:spPr>
          <a:xfrm>
            <a:off x="239395" y="1734820"/>
            <a:ext cx="8693785" cy="46704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• Which product category has generated the most revenue?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• Which product subcategories generate the most revenue?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• Which customer segment has the highest average order value?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• What is the average discount applied to high-value customers?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• Which geographic locations have the highest concentration of high-value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customers?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• How does the discount rate impact the total sales across different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product categories?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en-GB" dirty="0">
                <a:solidFill>
                  <a:schemeClr val="bg1"/>
                </a:solidFill>
                <a:latin typeface="Manrope SemiBold" charset="0"/>
                <a:ea typeface="Manrope SemiBold" charset="0"/>
                <a:cs typeface="Manrope SemiBold" charset="0"/>
                <a:sym typeface="+mn-ea"/>
              </a:rPr>
              <a:t>• Identify trends in purchase behaviour over time (e.g., monthly).</a:t>
            </a:r>
            <a:endParaRPr lang="en-US" altLang="en-GB" dirty="0">
              <a:solidFill>
                <a:schemeClr val="bg1"/>
              </a:solidFill>
              <a:latin typeface="Manrope SemiBold" charset="0"/>
              <a:ea typeface="Manrope SemiBold" charset="0"/>
              <a:cs typeface="Manrope SemiBold" charset="0"/>
              <a:sym typeface="+mn-ea"/>
            </a:endParaRPr>
          </a:p>
        </p:txBody>
      </p:sp>
      <p:sp>
        <p:nvSpPr>
          <p:cNvPr id="18" name="Oval 5"/>
          <p:cNvSpPr/>
          <p:nvPr/>
        </p:nvSpPr>
        <p:spPr>
          <a:xfrm rot="2640000">
            <a:off x="4819650" y="382270"/>
            <a:ext cx="447040" cy="351155"/>
          </a:xfrm>
          <a:custGeom>
            <a:avLst/>
            <a:gdLst>
              <a:gd name="T0" fmla="*/ 4645 w 6533"/>
              <a:gd name="T1" fmla="*/ 6533 h 6533"/>
              <a:gd name="T2" fmla="*/ 3267 w 6533"/>
              <a:gd name="T3" fmla="*/ 5830 h 6533"/>
              <a:gd name="T4" fmla="*/ 1889 w 6533"/>
              <a:gd name="T5" fmla="*/ 6533 h 6533"/>
              <a:gd name="T6" fmla="*/ 1889 w 6533"/>
              <a:gd name="T7" fmla="*/ 5671 h 6533"/>
              <a:gd name="T8" fmla="*/ 2575 w 6533"/>
              <a:gd name="T9" fmla="*/ 4934 h 6533"/>
              <a:gd name="T10" fmla="*/ 2575 w 6533"/>
              <a:gd name="T11" fmla="*/ 4072 h 6533"/>
              <a:gd name="T12" fmla="*/ 0 w 6533"/>
              <a:gd name="T13" fmla="*/ 4844 h 6533"/>
              <a:gd name="T14" fmla="*/ 0 w 6533"/>
              <a:gd name="T15" fmla="*/ 3998 h 6533"/>
              <a:gd name="T16" fmla="*/ 2575 w 6533"/>
              <a:gd name="T17" fmla="*/ 2170 h 6533"/>
              <a:gd name="T18" fmla="*/ 2575 w 6533"/>
              <a:gd name="T19" fmla="*/ 805 h 6533"/>
              <a:gd name="T20" fmla="*/ 3267 w 6533"/>
              <a:gd name="T21" fmla="*/ 0 h 6533"/>
              <a:gd name="T22" fmla="*/ 3959 w 6533"/>
              <a:gd name="T23" fmla="*/ 805 h 6533"/>
              <a:gd name="T24" fmla="*/ 3959 w 6533"/>
              <a:gd name="T25" fmla="*/ 2170 h 6533"/>
              <a:gd name="T26" fmla="*/ 6533 w 6533"/>
              <a:gd name="T27" fmla="*/ 3998 h 6533"/>
              <a:gd name="T28" fmla="*/ 6533 w 6533"/>
              <a:gd name="T29" fmla="*/ 4844 h 6533"/>
              <a:gd name="T30" fmla="*/ 3959 w 6533"/>
              <a:gd name="T31" fmla="*/ 4072 h 6533"/>
              <a:gd name="T32" fmla="*/ 3959 w 6533"/>
              <a:gd name="T33" fmla="*/ 4934 h 6533"/>
              <a:gd name="T34" fmla="*/ 4645 w 6533"/>
              <a:gd name="T35" fmla="*/ 5671 h 6533"/>
              <a:gd name="T36" fmla="*/ 4645 w 6533"/>
              <a:gd name="T37" fmla="*/ 6533 h 6533"/>
              <a:gd name="T38" fmla="*/ 3267 w 6533"/>
              <a:gd name="T39" fmla="*/ 5521 h 6533"/>
              <a:gd name="T40" fmla="*/ 4367 w 6533"/>
              <a:gd name="T41" fmla="*/ 6083 h 6533"/>
              <a:gd name="T42" fmla="*/ 4367 w 6533"/>
              <a:gd name="T43" fmla="*/ 5778 h 6533"/>
              <a:gd name="T44" fmla="*/ 3681 w 6533"/>
              <a:gd name="T45" fmla="*/ 5041 h 6533"/>
              <a:gd name="T46" fmla="*/ 3681 w 6533"/>
              <a:gd name="T47" fmla="*/ 3702 h 6533"/>
              <a:gd name="T48" fmla="*/ 6255 w 6533"/>
              <a:gd name="T49" fmla="*/ 4474 h 6533"/>
              <a:gd name="T50" fmla="*/ 6255 w 6533"/>
              <a:gd name="T51" fmla="*/ 4138 h 6533"/>
              <a:gd name="T52" fmla="*/ 3681 w 6533"/>
              <a:gd name="T53" fmla="*/ 2310 h 6533"/>
              <a:gd name="T54" fmla="*/ 3681 w 6533"/>
              <a:gd name="T55" fmla="*/ 805 h 6533"/>
              <a:gd name="T56" fmla="*/ 3267 w 6533"/>
              <a:gd name="T57" fmla="*/ 274 h 6533"/>
              <a:gd name="T58" fmla="*/ 2853 w 6533"/>
              <a:gd name="T59" fmla="*/ 805 h 6533"/>
              <a:gd name="T60" fmla="*/ 2853 w 6533"/>
              <a:gd name="T61" fmla="*/ 2310 h 6533"/>
              <a:gd name="T62" fmla="*/ 278 w 6533"/>
              <a:gd name="T63" fmla="*/ 4138 h 6533"/>
              <a:gd name="T64" fmla="*/ 278 w 6533"/>
              <a:gd name="T65" fmla="*/ 4474 h 6533"/>
              <a:gd name="T66" fmla="*/ 2853 w 6533"/>
              <a:gd name="T67" fmla="*/ 3702 h 6533"/>
              <a:gd name="T68" fmla="*/ 2853 w 6533"/>
              <a:gd name="T69" fmla="*/ 5041 h 6533"/>
              <a:gd name="T70" fmla="*/ 2167 w 6533"/>
              <a:gd name="T71" fmla="*/ 5778 h 6533"/>
              <a:gd name="T72" fmla="*/ 2167 w 6533"/>
              <a:gd name="T73" fmla="*/ 6083 h 6533"/>
              <a:gd name="T74" fmla="*/ 3267 w 6533"/>
              <a:gd name="T75" fmla="*/ 5521 h 6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533" h="6533">
                <a:moveTo>
                  <a:pt x="4645" y="6533"/>
                </a:moveTo>
                <a:lnTo>
                  <a:pt x="3267" y="5830"/>
                </a:lnTo>
                <a:lnTo>
                  <a:pt x="1889" y="6533"/>
                </a:lnTo>
                <a:lnTo>
                  <a:pt x="1889" y="5671"/>
                </a:lnTo>
                <a:lnTo>
                  <a:pt x="2575" y="4934"/>
                </a:lnTo>
                <a:lnTo>
                  <a:pt x="2575" y="4072"/>
                </a:lnTo>
                <a:lnTo>
                  <a:pt x="0" y="4844"/>
                </a:lnTo>
                <a:lnTo>
                  <a:pt x="0" y="3998"/>
                </a:lnTo>
                <a:lnTo>
                  <a:pt x="2575" y="2170"/>
                </a:lnTo>
                <a:lnTo>
                  <a:pt x="2575" y="805"/>
                </a:lnTo>
                <a:cubicBezTo>
                  <a:pt x="2575" y="361"/>
                  <a:pt x="2885" y="0"/>
                  <a:pt x="3267" y="0"/>
                </a:cubicBezTo>
                <a:cubicBezTo>
                  <a:pt x="3648" y="0"/>
                  <a:pt x="3959" y="361"/>
                  <a:pt x="3959" y="805"/>
                </a:cubicBezTo>
                <a:lnTo>
                  <a:pt x="3959" y="2170"/>
                </a:lnTo>
                <a:lnTo>
                  <a:pt x="6533" y="3998"/>
                </a:lnTo>
                <a:lnTo>
                  <a:pt x="6533" y="4844"/>
                </a:lnTo>
                <a:lnTo>
                  <a:pt x="3959" y="4072"/>
                </a:lnTo>
                <a:lnTo>
                  <a:pt x="3959" y="4934"/>
                </a:lnTo>
                <a:lnTo>
                  <a:pt x="4645" y="5671"/>
                </a:lnTo>
                <a:lnTo>
                  <a:pt x="4645" y="6533"/>
                </a:lnTo>
                <a:close/>
                <a:moveTo>
                  <a:pt x="3267" y="5521"/>
                </a:moveTo>
                <a:lnTo>
                  <a:pt x="4367" y="6083"/>
                </a:lnTo>
                <a:lnTo>
                  <a:pt x="4367" y="5778"/>
                </a:lnTo>
                <a:lnTo>
                  <a:pt x="3681" y="5041"/>
                </a:lnTo>
                <a:lnTo>
                  <a:pt x="3681" y="3702"/>
                </a:lnTo>
                <a:lnTo>
                  <a:pt x="6255" y="4474"/>
                </a:lnTo>
                <a:lnTo>
                  <a:pt x="6255" y="4138"/>
                </a:lnTo>
                <a:lnTo>
                  <a:pt x="3681" y="2310"/>
                </a:lnTo>
                <a:lnTo>
                  <a:pt x="3681" y="805"/>
                </a:lnTo>
                <a:cubicBezTo>
                  <a:pt x="3681" y="512"/>
                  <a:pt x="3495" y="274"/>
                  <a:pt x="3267" y="274"/>
                </a:cubicBezTo>
                <a:cubicBezTo>
                  <a:pt x="3038" y="274"/>
                  <a:pt x="2853" y="512"/>
                  <a:pt x="2853" y="805"/>
                </a:cubicBezTo>
                <a:lnTo>
                  <a:pt x="2853" y="2310"/>
                </a:lnTo>
                <a:lnTo>
                  <a:pt x="278" y="4138"/>
                </a:lnTo>
                <a:lnTo>
                  <a:pt x="278" y="4474"/>
                </a:lnTo>
                <a:lnTo>
                  <a:pt x="2853" y="3702"/>
                </a:lnTo>
                <a:lnTo>
                  <a:pt x="2853" y="5041"/>
                </a:lnTo>
                <a:lnTo>
                  <a:pt x="2167" y="5778"/>
                </a:lnTo>
                <a:lnTo>
                  <a:pt x="2167" y="6083"/>
                </a:lnTo>
                <a:lnTo>
                  <a:pt x="3267" y="55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Roboto Black" panose="02000000000000000000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60.26314960629924,&quot;left&quot;:-40.95,&quot;top&quot;:49.1,&quot;width&quot;:549.3427559055118}"/>
</p:tagLst>
</file>

<file path=ppt/tags/tag10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11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12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13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14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15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16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17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18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19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2.xml><?xml version="1.0" encoding="utf-8"?>
<p:tagLst xmlns:p="http://schemas.openxmlformats.org/presentationml/2006/main">
  <p:tag name="KSO_WM_DIAGRAM_VIRTUALLY_FRAME" val="{&quot;height&quot;:290.9,&quot;left&quot;:42.14283464566929,&quot;top&quot;:159.55543307086614,&quot;width&quot;:871.3928346456693}"/>
</p:tagLst>
</file>

<file path=ppt/tags/tag20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21.xml><?xml version="1.0" encoding="utf-8"?>
<p:tagLst xmlns:p="http://schemas.openxmlformats.org/presentationml/2006/main">
  <p:tag name="KSO_WM_DIAGRAM_VIRTUALLY_FRAME" val="{&quot;height&quot;:323.85,&quot;left&quot;:81.59873051749496,&quot;top&quot;:155.9,&quot;width&quot;:784.701269482505}"/>
</p:tagLst>
</file>

<file path=ppt/tags/tag22.xml><?xml version="1.0" encoding="utf-8"?>
<p:tagLst xmlns:p="http://schemas.openxmlformats.org/presentationml/2006/main">
  <p:tag name="KSO_WM_DIAGRAM_VIRTUALLY_FRAME" val="{&quot;height&quot;:323.85,&quot;left&quot;:81.59873051749496,&quot;top&quot;:155.9,&quot;width&quot;:784.701269482505}"/>
</p:tagLst>
</file>

<file path=ppt/tags/tag23.xml><?xml version="1.0" encoding="utf-8"?>
<p:tagLst xmlns:p="http://schemas.openxmlformats.org/presentationml/2006/main">
  <p:tag name="KSO_WM_DIAGRAM_VIRTUALLY_FRAME" val="{&quot;height&quot;:323.85,&quot;left&quot;:81.59873051749496,&quot;top&quot;:155.9,&quot;width&quot;:784.701269482505}"/>
</p:tagLst>
</file>

<file path=ppt/tags/tag24.xml><?xml version="1.0" encoding="utf-8"?>
<p:tagLst xmlns:p="http://schemas.openxmlformats.org/presentationml/2006/main">
  <p:tag name="KSO_WM_DIAGRAM_VIRTUALLY_FRAME" val="{&quot;height&quot;:323.85,&quot;left&quot;:63.248730517495005,&quot;top&quot;:155.9,&quot;width&quot;:803.051269482505}"/>
</p:tagLst>
</file>

<file path=ppt/tags/tag25.xml><?xml version="1.0" encoding="utf-8"?>
<p:tagLst xmlns:p="http://schemas.openxmlformats.org/presentationml/2006/main">
  <p:tag name="KSO_WPP_MARK_KEY" val="b0120939-992b-44dc-95e3-875a28294add"/>
  <p:tag name="COMMONDATA" val="eyJoZGlkIjoiODliZWY4OTY0MGRkODE3MzUwYWNjNzJlOTZjZjEzOWIifQ=="/>
</p:tagLst>
</file>

<file path=ppt/tags/tag3.xml><?xml version="1.0" encoding="utf-8"?>
<p:tagLst xmlns:p="http://schemas.openxmlformats.org/presentationml/2006/main">
  <p:tag name="KSO_WM_DIAGRAM_VIRTUALLY_FRAME" val="{&quot;height&quot;:290.9,&quot;left&quot;:42.14283464566929,&quot;top&quot;:159.55543307086614,&quot;width&quot;:871.3928346456693}"/>
</p:tagLst>
</file>

<file path=ppt/tags/tag4.xml><?xml version="1.0" encoding="utf-8"?>
<p:tagLst xmlns:p="http://schemas.openxmlformats.org/presentationml/2006/main">
  <p:tag name="KSO_WM_DIAGRAM_VIRTUALLY_FRAME" val="{&quot;height&quot;:290.9,&quot;left&quot;:42.14283464566929,&quot;top&quot;:159.55543307086614,&quot;width&quot;:871.3928346456693}"/>
</p:tagLst>
</file>

<file path=ppt/tags/tag5.xml><?xml version="1.0" encoding="utf-8"?>
<p:tagLst xmlns:p="http://schemas.openxmlformats.org/presentationml/2006/main">
  <p:tag name="KSO_WM_DIAGRAM_VIRTUALLY_FRAME" val="{&quot;height&quot;:290.9,&quot;left&quot;:42.14283464566929,&quot;top&quot;:159.55543307086614,&quot;width&quot;:871.3928346456693}"/>
</p:tagLst>
</file>

<file path=ppt/tags/tag6.xml><?xml version="1.0" encoding="utf-8"?>
<p:tagLst xmlns:p="http://schemas.openxmlformats.org/presentationml/2006/main">
  <p:tag name="KSO_WM_DIAGRAM_VIRTUALLY_FRAME" val="{&quot;height&quot;:290.9,&quot;left&quot;:42.14283464566929,&quot;top&quot;:159.55543307086614,&quot;width&quot;:871.3928346456693}"/>
</p:tagLst>
</file>

<file path=ppt/tags/tag7.xml><?xml version="1.0" encoding="utf-8"?>
<p:tagLst xmlns:p="http://schemas.openxmlformats.org/presentationml/2006/main">
  <p:tag name="KSO_WM_DIAGRAM_VIRTUALLY_FRAME" val="{&quot;height&quot;:290.9,&quot;left&quot;:42.14283464566929,&quot;top&quot;:159.55543307086614,&quot;width&quot;:871.3928346456693}"/>
</p:tagLst>
</file>

<file path=ppt/tags/tag8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ags/tag9.xml><?xml version="1.0" encoding="utf-8"?>
<p:tagLst xmlns:p="http://schemas.openxmlformats.org/presentationml/2006/main">
  <p:tag name="KSO_WM_DIAGRAM_VIRTUALLY_FRAME" val="{&quot;height&quot;:326.19997881110083,&quot;left&quot;:56.14732472706487,&quot;top&quot;:153.55002118889917,&quot;width&quot;:810.1526752729351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6">
      <a:majorFont>
        <a:latin typeface="Roboto Black"/>
        <a:ea typeface="Roboto Black"/>
        <a:cs typeface=""/>
      </a:majorFont>
      <a:minorFont>
        <a:latin typeface="Manrope SemiBold"/>
        <a:ea typeface="Manrope Semi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anrope SemiBold"/>
        <a:ea typeface=""/>
        <a:cs typeface=""/>
        <a:font script="Jpan" typeface="游ゴシック"/>
        <a:font script="Hang" typeface="맑은 고딕"/>
        <a:font script="Hans" typeface="Manrope SemiBold"/>
        <a:font script="Hant" typeface="新細明體"/>
        <a:font script="Arab" typeface="Roboto Black"/>
        <a:font script="Hebr" typeface="Roboto Black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Roboto Black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anrope Semi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anrope SemiBold"/>
        <a:ea typeface=""/>
        <a:cs typeface=""/>
        <a:font script="Jpan" typeface="ＭＳ Ｐゴシック"/>
        <a:font script="Hang" typeface="맑은 고딕"/>
        <a:font script="Hans" typeface="Manrope SemiBold"/>
        <a:font script="Hant" typeface="新細明體"/>
        <a:font script="Arab" typeface="Roboto Black"/>
        <a:font script="Hebr" typeface="Roboto Black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Roboto Black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3970</Words>
  <Application>WPS Presentation</Application>
  <PresentationFormat>宽屏</PresentationFormat>
  <Paragraphs>139</Paragraphs>
  <Slides>11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SimSun</vt:lpstr>
      <vt:lpstr>Wingdings</vt:lpstr>
      <vt:lpstr>Manrope SemiBold</vt:lpstr>
      <vt:lpstr>Roboto Black</vt:lpstr>
      <vt:lpstr>Calibri</vt:lpstr>
      <vt:lpstr>Microsoft YaHei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Chinwendu Okafor</cp:lastModifiedBy>
  <cp:revision>116</cp:revision>
  <dcterms:created xsi:type="dcterms:W3CDTF">2023-04-11T06:05:00Z</dcterms:created>
  <dcterms:modified xsi:type="dcterms:W3CDTF">2026-01-09T05:14:54Z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3A567307525D4759B70BFEE25E39187D_13</vt:lpwstr>
  </property>
  <property fmtid="{D5CDD505-2E9C-101B-9397-08002B2CF9AE}" pid="3" name="KSOProductBuildVer">
    <vt:lpwstr>2057-12.2.0.23196</vt:lpwstr>
  </property>
</Properties>
</file>

<file path=docProps/thumbnail.jpeg>
</file>